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7" r:id="rId3"/>
    <p:sldId id="258" r:id="rId4"/>
    <p:sldId id="263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65" r:id="rId18"/>
    <p:sldId id="280" r:id="rId19"/>
    <p:sldId id="26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E3F7"/>
    <a:srgbClr val="F2B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2160" autoAdjust="0"/>
  </p:normalViewPr>
  <p:slideViewPr>
    <p:cSldViewPr snapToGrid="0">
      <p:cViewPr varScale="1">
        <p:scale>
          <a:sx n="84" d="100"/>
          <a:sy n="84" d="100"/>
        </p:scale>
        <p:origin x="102" y="8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hly, Justin" userId="fda55f52-416b-4034-8fe2-ab6dda8d4556" providerId="ADAL" clId="{AEDC698D-3C82-40C7-BDFC-9377DBE98394}"/>
    <pc:docChg chg="undo custSel addSld delSld modSld">
      <pc:chgData name="Ehly, Justin" userId="fda55f52-416b-4034-8fe2-ab6dda8d4556" providerId="ADAL" clId="{AEDC698D-3C82-40C7-BDFC-9377DBE98394}" dt="2021-03-30T01:32:40.563" v="1522" actId="20577"/>
      <pc:docMkLst>
        <pc:docMk/>
      </pc:docMkLst>
      <pc:sldChg chg="del">
        <pc:chgData name="Ehly, Justin" userId="fda55f52-416b-4034-8fe2-ab6dda8d4556" providerId="ADAL" clId="{AEDC698D-3C82-40C7-BDFC-9377DBE98394}" dt="2021-03-30T01:01:52.703" v="795" actId="47"/>
        <pc:sldMkLst>
          <pc:docMk/>
          <pc:sldMk cId="2605552468" sldId="264"/>
        </pc:sldMkLst>
      </pc:sldChg>
      <pc:sldChg chg="addSp delSp modSp mod modClrScheme modAnim chgLayout">
        <pc:chgData name="Ehly, Justin" userId="fda55f52-416b-4034-8fe2-ab6dda8d4556" providerId="ADAL" clId="{AEDC698D-3C82-40C7-BDFC-9377DBE98394}" dt="2021-03-30T01:25:12.595" v="1130"/>
        <pc:sldMkLst>
          <pc:docMk/>
          <pc:sldMk cId="2396544352" sldId="265"/>
        </pc:sldMkLst>
        <pc:spChg chg="mod ord">
          <ac:chgData name="Ehly, Justin" userId="fda55f52-416b-4034-8fe2-ab6dda8d4556" providerId="ADAL" clId="{AEDC698D-3C82-40C7-BDFC-9377DBE98394}" dt="2021-03-30T01:14:20.753" v="1030" actId="700"/>
          <ac:spMkLst>
            <pc:docMk/>
            <pc:sldMk cId="2396544352" sldId="265"/>
            <ac:spMk id="2" creationId="{00000000-0000-0000-0000-000000000000}"/>
          </ac:spMkLst>
        </pc:spChg>
        <pc:spChg chg="mod ord">
          <ac:chgData name="Ehly, Justin" userId="fda55f52-416b-4034-8fe2-ab6dda8d4556" providerId="ADAL" clId="{AEDC698D-3C82-40C7-BDFC-9377DBE98394}" dt="2021-03-30T01:14:27.119" v="1035" actId="12"/>
          <ac:spMkLst>
            <pc:docMk/>
            <pc:sldMk cId="2396544352" sldId="265"/>
            <ac:spMk id="3" creationId="{00000000-0000-0000-0000-000000000000}"/>
          </ac:spMkLst>
        </pc:spChg>
        <pc:spChg chg="add del mod ord">
          <ac:chgData name="Ehly, Justin" userId="fda55f52-416b-4034-8fe2-ab6dda8d4556" providerId="ADAL" clId="{AEDC698D-3C82-40C7-BDFC-9377DBE98394}" dt="2021-03-30T01:14:29.962" v="1036" actId="478"/>
          <ac:spMkLst>
            <pc:docMk/>
            <pc:sldMk cId="2396544352" sldId="265"/>
            <ac:spMk id="4" creationId="{6CFEDD88-11CF-4DBF-9A85-C513A1D04E45}"/>
          </ac:spMkLst>
        </pc:spChg>
        <pc:picChg chg="add mod ord">
          <ac:chgData name="Ehly, Justin" userId="fda55f52-416b-4034-8fe2-ab6dda8d4556" providerId="ADAL" clId="{AEDC698D-3C82-40C7-BDFC-9377DBE98394}" dt="2021-03-30T01:23:36.441" v="1118" actId="1076"/>
          <ac:picMkLst>
            <pc:docMk/>
            <pc:sldMk cId="2396544352" sldId="265"/>
            <ac:picMk id="6" creationId="{C92B2D94-BC0F-48AD-AACB-78F03D721B4B}"/>
          </ac:picMkLst>
        </pc:picChg>
        <pc:picChg chg="add mod ord">
          <ac:chgData name="Ehly, Justin" userId="fda55f52-416b-4034-8fe2-ab6dda8d4556" providerId="ADAL" clId="{AEDC698D-3C82-40C7-BDFC-9377DBE98394}" dt="2021-03-30T01:23:43.245" v="1120" actId="1076"/>
          <ac:picMkLst>
            <pc:docMk/>
            <pc:sldMk cId="2396544352" sldId="265"/>
            <ac:picMk id="8" creationId="{CC796BC7-B3A6-436F-B9F3-28434367579D}"/>
          </ac:picMkLst>
        </pc:picChg>
        <pc:picChg chg="add mod ord">
          <ac:chgData name="Ehly, Justin" userId="fda55f52-416b-4034-8fe2-ab6dda8d4556" providerId="ADAL" clId="{AEDC698D-3C82-40C7-BDFC-9377DBE98394}" dt="2021-03-30T01:23:47.357" v="1121" actId="1076"/>
          <ac:picMkLst>
            <pc:docMk/>
            <pc:sldMk cId="2396544352" sldId="265"/>
            <ac:picMk id="10" creationId="{F3CF912D-1ED1-4B34-8A65-7E3983DF85D9}"/>
          </ac:picMkLst>
        </pc:picChg>
        <pc:picChg chg="add mod ord">
          <ac:chgData name="Ehly, Justin" userId="fda55f52-416b-4034-8fe2-ab6dda8d4556" providerId="ADAL" clId="{AEDC698D-3C82-40C7-BDFC-9377DBE98394}" dt="2021-03-30T01:24:17.502" v="1125" actId="1076"/>
          <ac:picMkLst>
            <pc:docMk/>
            <pc:sldMk cId="2396544352" sldId="265"/>
            <ac:picMk id="12" creationId="{097B56C2-8B41-4AD5-857D-4FC1AC9F55BC}"/>
          </ac:picMkLst>
        </pc:picChg>
      </pc:sldChg>
      <pc:sldChg chg="modSp mod">
        <pc:chgData name="Ehly, Justin" userId="fda55f52-416b-4034-8fe2-ab6dda8d4556" providerId="ADAL" clId="{AEDC698D-3C82-40C7-BDFC-9377DBE98394}" dt="2021-03-30T01:32:04.014" v="1514" actId="11"/>
        <pc:sldMkLst>
          <pc:docMk/>
          <pc:sldMk cId="1074044145" sldId="266"/>
        </pc:sldMkLst>
        <pc:spChg chg="mod">
          <ac:chgData name="Ehly, Justin" userId="fda55f52-416b-4034-8fe2-ab6dda8d4556" providerId="ADAL" clId="{AEDC698D-3C82-40C7-BDFC-9377DBE98394}" dt="2021-03-30T01:32:04.014" v="1514" actId="11"/>
          <ac:spMkLst>
            <pc:docMk/>
            <pc:sldMk cId="1074044145" sldId="266"/>
            <ac:spMk id="3" creationId="{00000000-0000-0000-0000-000000000000}"/>
          </ac:spMkLst>
        </pc:spChg>
      </pc:sldChg>
      <pc:sldChg chg="modSp mod">
        <pc:chgData name="Ehly, Justin" userId="fda55f52-416b-4034-8fe2-ab6dda8d4556" providerId="ADAL" clId="{AEDC698D-3C82-40C7-BDFC-9377DBE98394}" dt="2021-03-30T01:32:40.563" v="1522" actId="20577"/>
        <pc:sldMkLst>
          <pc:docMk/>
          <pc:sldMk cId="728661949" sldId="267"/>
        </pc:sldMkLst>
        <pc:spChg chg="mod">
          <ac:chgData name="Ehly, Justin" userId="fda55f52-416b-4034-8fe2-ab6dda8d4556" providerId="ADAL" clId="{AEDC698D-3C82-40C7-BDFC-9377DBE98394}" dt="2021-03-30T01:32:40.563" v="1522" actId="20577"/>
          <ac:spMkLst>
            <pc:docMk/>
            <pc:sldMk cId="728661949" sldId="267"/>
            <ac:spMk id="2" creationId="{CCF4DA3F-545F-4F4D-A7D6-AE01D3C3D211}"/>
          </ac:spMkLst>
        </pc:spChg>
      </pc:sldChg>
      <pc:sldChg chg="addSp delSp modSp mod modClrScheme chgLayout">
        <pc:chgData name="Ehly, Justin" userId="fda55f52-416b-4034-8fe2-ab6dda8d4556" providerId="ADAL" clId="{AEDC698D-3C82-40C7-BDFC-9377DBE98394}" dt="2021-03-30T01:03:48.780" v="846" actId="12"/>
        <pc:sldMkLst>
          <pc:docMk/>
          <pc:sldMk cId="3569624246" sldId="270"/>
        </pc:sldMkLst>
        <pc:spChg chg="mod ord">
          <ac:chgData name="Ehly, Justin" userId="fda55f52-416b-4034-8fe2-ab6dda8d4556" providerId="ADAL" clId="{AEDC698D-3C82-40C7-BDFC-9377DBE98394}" dt="2021-03-30T01:03:23.821" v="838" actId="700"/>
          <ac:spMkLst>
            <pc:docMk/>
            <pc:sldMk cId="3569624246" sldId="270"/>
            <ac:spMk id="2" creationId="{25AE29AC-B194-470C-AE8D-78B682DFB952}"/>
          </ac:spMkLst>
        </pc:spChg>
        <pc:spChg chg="mod ord">
          <ac:chgData name="Ehly, Justin" userId="fda55f52-416b-4034-8fe2-ab6dda8d4556" providerId="ADAL" clId="{AEDC698D-3C82-40C7-BDFC-9377DBE98394}" dt="2021-03-30T01:03:48.780" v="846" actId="12"/>
          <ac:spMkLst>
            <pc:docMk/>
            <pc:sldMk cId="3569624246" sldId="270"/>
            <ac:spMk id="3" creationId="{A8E009AE-8BB8-476A-AF6D-87BAB36B5C62}"/>
          </ac:spMkLst>
        </pc:spChg>
        <pc:spChg chg="mod">
          <ac:chgData name="Ehly, Justin" userId="fda55f52-416b-4034-8fe2-ab6dda8d4556" providerId="ADAL" clId="{AEDC698D-3C82-40C7-BDFC-9377DBE98394}" dt="2021-03-30T01:03:40.825" v="843" actId="1076"/>
          <ac:spMkLst>
            <pc:docMk/>
            <pc:sldMk cId="3569624246" sldId="270"/>
            <ac:spMk id="6" creationId="{BB6F6DBB-67A1-4F87-830B-9F5A1F0C4602}"/>
          </ac:spMkLst>
        </pc:spChg>
        <pc:spChg chg="add del mod ord">
          <ac:chgData name="Ehly, Justin" userId="fda55f52-416b-4034-8fe2-ab6dda8d4556" providerId="ADAL" clId="{AEDC698D-3C82-40C7-BDFC-9377DBE98394}" dt="2021-03-30T01:03:28.160" v="840" actId="478"/>
          <ac:spMkLst>
            <pc:docMk/>
            <pc:sldMk cId="3569624246" sldId="270"/>
            <ac:spMk id="7" creationId="{E462B085-DA28-4D76-AFCD-539271A449A4}"/>
          </ac:spMkLst>
        </pc:spChg>
        <pc:picChg chg="mod">
          <ac:chgData name="Ehly, Justin" userId="fda55f52-416b-4034-8fe2-ab6dda8d4556" providerId="ADAL" clId="{AEDC698D-3C82-40C7-BDFC-9377DBE98394}" dt="2021-03-30T01:03:36.443" v="842" actId="1076"/>
          <ac:picMkLst>
            <pc:docMk/>
            <pc:sldMk cId="3569624246" sldId="270"/>
            <ac:picMk id="5" creationId="{366C3F45-C0B4-4F07-BAFB-21A593D4B2F4}"/>
          </ac:picMkLst>
        </pc:picChg>
      </pc:sldChg>
      <pc:sldChg chg="addSp delSp modSp mod modClrScheme chgLayout">
        <pc:chgData name="Ehly, Justin" userId="fda55f52-416b-4034-8fe2-ab6dda8d4556" providerId="ADAL" clId="{AEDC698D-3C82-40C7-BDFC-9377DBE98394}" dt="2021-03-30T01:04:45.484" v="852"/>
        <pc:sldMkLst>
          <pc:docMk/>
          <pc:sldMk cId="2443938755" sldId="271"/>
        </pc:sldMkLst>
        <pc:spChg chg="mod ord">
          <ac:chgData name="Ehly, Justin" userId="fda55f52-416b-4034-8fe2-ab6dda8d4556" providerId="ADAL" clId="{AEDC698D-3C82-40C7-BDFC-9377DBE98394}" dt="2021-03-30T01:03:02.302" v="832" actId="700"/>
          <ac:spMkLst>
            <pc:docMk/>
            <pc:sldMk cId="2443938755" sldId="271"/>
            <ac:spMk id="2" creationId="{76DCF758-8145-4544-AF8C-1BF4C3671247}"/>
          </ac:spMkLst>
        </pc:spChg>
        <pc:spChg chg="mod ord">
          <ac:chgData name="Ehly, Justin" userId="fda55f52-416b-4034-8fe2-ab6dda8d4556" providerId="ADAL" clId="{AEDC698D-3C82-40C7-BDFC-9377DBE98394}" dt="2021-03-30T01:03:02.323" v="833" actId="27636"/>
          <ac:spMkLst>
            <pc:docMk/>
            <pc:sldMk cId="2443938755" sldId="271"/>
            <ac:spMk id="3" creationId="{F0FC1379-3CFF-44A8-BCF5-2D4B07DF291A}"/>
          </ac:spMkLst>
        </pc:spChg>
        <pc:spChg chg="add del mod ord">
          <ac:chgData name="Ehly, Justin" userId="fda55f52-416b-4034-8fe2-ab6dda8d4556" providerId="ADAL" clId="{AEDC698D-3C82-40C7-BDFC-9377DBE98394}" dt="2021-03-30T01:03:03.088" v="834" actId="478"/>
          <ac:spMkLst>
            <pc:docMk/>
            <pc:sldMk cId="2443938755" sldId="271"/>
            <ac:spMk id="5" creationId="{7F80093F-E0D4-42A5-B4CE-361668B8C67D}"/>
          </ac:spMkLst>
        </pc:spChg>
        <pc:picChg chg="mod">
          <ac:chgData name="Ehly, Justin" userId="fda55f52-416b-4034-8fe2-ab6dda8d4556" providerId="ADAL" clId="{AEDC698D-3C82-40C7-BDFC-9377DBE98394}" dt="2021-03-30T01:04:45.484" v="852"/>
          <ac:picMkLst>
            <pc:docMk/>
            <pc:sldMk cId="2443938755" sldId="271"/>
            <ac:picMk id="4" creationId="{81DD6B01-AF4F-4B67-A91E-F8A3A9D3621F}"/>
          </ac:picMkLst>
        </pc:picChg>
      </pc:sldChg>
      <pc:sldChg chg="modSp mod">
        <pc:chgData name="Ehly, Justin" userId="fda55f52-416b-4034-8fe2-ab6dda8d4556" providerId="ADAL" clId="{AEDC698D-3C82-40C7-BDFC-9377DBE98394}" dt="2021-03-30T00:57:45.980" v="466" actId="20577"/>
        <pc:sldMkLst>
          <pc:docMk/>
          <pc:sldMk cId="1973367592" sldId="272"/>
        </pc:sldMkLst>
        <pc:spChg chg="mod">
          <ac:chgData name="Ehly, Justin" userId="fda55f52-416b-4034-8fe2-ab6dda8d4556" providerId="ADAL" clId="{AEDC698D-3C82-40C7-BDFC-9377DBE98394}" dt="2021-03-30T00:57:45.980" v="466" actId="20577"/>
          <ac:spMkLst>
            <pc:docMk/>
            <pc:sldMk cId="1973367592" sldId="272"/>
            <ac:spMk id="3" creationId="{651265B3-47B4-4C60-ACA2-7586543F6E98}"/>
          </ac:spMkLst>
        </pc:spChg>
      </pc:sldChg>
      <pc:sldChg chg="addSp delSp modSp mod modClrScheme chgLayout">
        <pc:chgData name="Ehly, Justin" userId="fda55f52-416b-4034-8fe2-ab6dda8d4556" providerId="ADAL" clId="{AEDC698D-3C82-40C7-BDFC-9377DBE98394}" dt="2021-03-30T01:04:56.046" v="853"/>
        <pc:sldMkLst>
          <pc:docMk/>
          <pc:sldMk cId="3278423823" sldId="273"/>
        </pc:sldMkLst>
        <pc:spChg chg="mod ord">
          <ac:chgData name="Ehly, Justin" userId="fda55f52-416b-4034-8fe2-ab6dda8d4556" providerId="ADAL" clId="{AEDC698D-3C82-40C7-BDFC-9377DBE98394}" dt="2021-03-30T01:02:42.687" v="821" actId="700"/>
          <ac:spMkLst>
            <pc:docMk/>
            <pc:sldMk cId="3278423823" sldId="273"/>
            <ac:spMk id="2" creationId="{79477F6C-51C1-460E-9996-A6031AD9C1FF}"/>
          </ac:spMkLst>
        </pc:spChg>
        <pc:spChg chg="mod ord">
          <ac:chgData name="Ehly, Justin" userId="fda55f52-416b-4034-8fe2-ab6dda8d4556" providerId="ADAL" clId="{AEDC698D-3C82-40C7-BDFC-9377DBE98394}" dt="2021-03-30T01:03:57.360" v="849" actId="12"/>
          <ac:spMkLst>
            <pc:docMk/>
            <pc:sldMk cId="3278423823" sldId="273"/>
            <ac:spMk id="3" creationId="{6AF4C1EE-435C-42B3-B0EF-BF9690612A0B}"/>
          </ac:spMkLst>
        </pc:spChg>
        <pc:spChg chg="add del mod ord">
          <ac:chgData name="Ehly, Justin" userId="fda55f52-416b-4034-8fe2-ab6dda8d4556" providerId="ADAL" clId="{AEDC698D-3C82-40C7-BDFC-9377DBE98394}" dt="2021-03-30T01:02:44.214" v="823" actId="478"/>
          <ac:spMkLst>
            <pc:docMk/>
            <pc:sldMk cId="3278423823" sldId="273"/>
            <ac:spMk id="5" creationId="{ECCBA88C-CF4D-4BE0-A79D-D24A65F78792}"/>
          </ac:spMkLst>
        </pc:spChg>
        <pc:picChg chg="add mod">
          <ac:chgData name="Ehly, Justin" userId="fda55f52-416b-4034-8fe2-ab6dda8d4556" providerId="ADAL" clId="{AEDC698D-3C82-40C7-BDFC-9377DBE98394}" dt="2021-03-30T01:04:56.046" v="853"/>
          <ac:picMkLst>
            <pc:docMk/>
            <pc:sldMk cId="3278423823" sldId="273"/>
            <ac:picMk id="4" creationId="{12F143D8-BF8D-4BEB-BCB6-4A34A6E654F0}"/>
          </ac:picMkLst>
        </pc:picChg>
      </pc:sldChg>
      <pc:sldChg chg="addSp delSp modSp new mod modClrScheme chgLayout">
        <pc:chgData name="Ehly, Justin" userId="fda55f52-416b-4034-8fe2-ab6dda8d4556" providerId="ADAL" clId="{AEDC698D-3C82-40C7-BDFC-9377DBE98394}" dt="2021-03-30T01:09:38.903" v="906" actId="20577"/>
        <pc:sldMkLst>
          <pc:docMk/>
          <pc:sldMk cId="1544978368" sldId="274"/>
        </pc:sldMkLst>
        <pc:spChg chg="mod ord">
          <ac:chgData name="Ehly, Justin" userId="fda55f52-416b-4034-8fe2-ab6dda8d4556" providerId="ADAL" clId="{AEDC698D-3C82-40C7-BDFC-9377DBE98394}" dt="2021-03-30T01:02:01.743" v="796" actId="700"/>
          <ac:spMkLst>
            <pc:docMk/>
            <pc:sldMk cId="1544978368" sldId="274"/>
            <ac:spMk id="2" creationId="{1432A8B1-567B-4871-AB35-F7248D161416}"/>
          </ac:spMkLst>
        </pc:spChg>
        <pc:spChg chg="mod ord">
          <ac:chgData name="Ehly, Justin" userId="fda55f52-416b-4034-8fe2-ab6dda8d4556" providerId="ADAL" clId="{AEDC698D-3C82-40C7-BDFC-9377DBE98394}" dt="2021-03-30T01:04:03.626" v="850" actId="12"/>
          <ac:spMkLst>
            <pc:docMk/>
            <pc:sldMk cId="1544978368" sldId="274"/>
            <ac:spMk id="3" creationId="{7C7DB25B-C069-4A7A-A640-8B44B925B5F3}"/>
          </ac:spMkLst>
        </pc:spChg>
        <pc:spChg chg="add del mod ord">
          <ac:chgData name="Ehly, Justin" userId="fda55f52-416b-4034-8fe2-ab6dda8d4556" providerId="ADAL" clId="{AEDC698D-3C82-40C7-BDFC-9377DBE98394}" dt="2021-03-30T01:02:37.737" v="820" actId="478"/>
          <ac:spMkLst>
            <pc:docMk/>
            <pc:sldMk cId="1544978368" sldId="274"/>
            <ac:spMk id="6" creationId="{A25172D0-E9CB-4A5F-9D74-CC99612B78A9}"/>
          </ac:spMkLst>
        </pc:spChg>
        <pc:spChg chg="add mod">
          <ac:chgData name="Ehly, Justin" userId="fda55f52-416b-4034-8fe2-ab6dda8d4556" providerId="ADAL" clId="{AEDC698D-3C82-40C7-BDFC-9377DBE98394}" dt="2021-03-30T01:08:09.936" v="878" actId="207"/>
          <ac:spMkLst>
            <pc:docMk/>
            <pc:sldMk cId="1544978368" sldId="274"/>
            <ac:spMk id="9" creationId="{B87D33DC-EDDA-4306-B983-13DBA53F7626}"/>
          </ac:spMkLst>
        </pc:spChg>
        <pc:spChg chg="add mod">
          <ac:chgData name="Ehly, Justin" userId="fda55f52-416b-4034-8fe2-ab6dda8d4556" providerId="ADAL" clId="{AEDC698D-3C82-40C7-BDFC-9377DBE98394}" dt="2021-03-30T01:07:53.469" v="876" actId="2085"/>
          <ac:spMkLst>
            <pc:docMk/>
            <pc:sldMk cId="1544978368" sldId="274"/>
            <ac:spMk id="10" creationId="{80448D39-8BDC-4345-9E6C-BDBAF97D381F}"/>
          </ac:spMkLst>
        </pc:spChg>
        <pc:spChg chg="add mod">
          <ac:chgData name="Ehly, Justin" userId="fda55f52-416b-4034-8fe2-ab6dda8d4556" providerId="ADAL" clId="{AEDC698D-3C82-40C7-BDFC-9377DBE98394}" dt="2021-03-30T01:09:38.903" v="906" actId="20577"/>
          <ac:spMkLst>
            <pc:docMk/>
            <pc:sldMk cId="1544978368" sldId="274"/>
            <ac:spMk id="12" creationId="{FF723A75-6918-405A-9431-5EF79C7472F0}"/>
          </ac:spMkLst>
        </pc:spChg>
        <pc:picChg chg="add del mod ord">
          <ac:chgData name="Ehly, Justin" userId="fda55f52-416b-4034-8fe2-ab6dda8d4556" providerId="ADAL" clId="{AEDC698D-3C82-40C7-BDFC-9377DBE98394}" dt="2021-03-30T01:08:35.651" v="885" actId="478"/>
          <ac:picMkLst>
            <pc:docMk/>
            <pc:sldMk cId="1544978368" sldId="274"/>
            <ac:picMk id="4" creationId="{EC92B2BF-9CC3-4AF9-A37D-E016E7860025}"/>
          </ac:picMkLst>
        </pc:picChg>
        <pc:picChg chg="add del mod">
          <ac:chgData name="Ehly, Justin" userId="fda55f52-416b-4034-8fe2-ab6dda8d4556" providerId="ADAL" clId="{AEDC698D-3C82-40C7-BDFC-9377DBE98394}" dt="2021-03-30T00:54:50.785" v="229" actId="478"/>
          <ac:picMkLst>
            <pc:docMk/>
            <pc:sldMk cId="1544978368" sldId="274"/>
            <ac:picMk id="5" creationId="{AB871D32-7ADC-488E-89A7-54C815AA8E45}"/>
          </ac:picMkLst>
        </pc:picChg>
        <pc:picChg chg="add mod">
          <ac:chgData name="Ehly, Justin" userId="fda55f52-416b-4034-8fe2-ab6dda8d4556" providerId="ADAL" clId="{AEDC698D-3C82-40C7-BDFC-9377DBE98394}" dt="2021-03-30T01:07:15.676" v="868" actId="1076"/>
          <ac:picMkLst>
            <pc:docMk/>
            <pc:sldMk cId="1544978368" sldId="274"/>
            <ac:picMk id="8" creationId="{3FD2A382-6C7B-4C1C-8ABD-358D4A5D18AE}"/>
          </ac:picMkLst>
        </pc:picChg>
        <pc:picChg chg="add mod">
          <ac:chgData name="Ehly, Justin" userId="fda55f52-416b-4034-8fe2-ab6dda8d4556" providerId="ADAL" clId="{AEDC698D-3C82-40C7-BDFC-9377DBE98394}" dt="2021-03-30T01:09:03.157" v="894" actId="1076"/>
          <ac:picMkLst>
            <pc:docMk/>
            <pc:sldMk cId="1544978368" sldId="274"/>
            <ac:picMk id="11" creationId="{14B26A8B-3A19-41A6-87BB-6937DF3FE104}"/>
          </ac:picMkLst>
        </pc:picChg>
      </pc:sldChg>
      <pc:sldChg chg="addSp delSp modSp new mod modClrScheme chgLayout">
        <pc:chgData name="Ehly, Justin" userId="fda55f52-416b-4034-8fe2-ab6dda8d4556" providerId="ADAL" clId="{AEDC698D-3C82-40C7-BDFC-9377DBE98394}" dt="2021-03-30T01:05:07.325" v="854"/>
        <pc:sldMkLst>
          <pc:docMk/>
          <pc:sldMk cId="2503792832" sldId="275"/>
        </pc:sldMkLst>
        <pc:spChg chg="mod ord">
          <ac:chgData name="Ehly, Justin" userId="fda55f52-416b-4034-8fe2-ab6dda8d4556" providerId="ADAL" clId="{AEDC698D-3C82-40C7-BDFC-9377DBE98394}" dt="2021-03-30T01:01:01.732" v="776" actId="700"/>
          <ac:spMkLst>
            <pc:docMk/>
            <pc:sldMk cId="2503792832" sldId="275"/>
            <ac:spMk id="2" creationId="{EA15C527-770E-4B2B-A974-0D54F4788B0E}"/>
          </ac:spMkLst>
        </pc:spChg>
        <pc:spChg chg="del mod ord">
          <ac:chgData name="Ehly, Justin" userId="fda55f52-416b-4034-8fe2-ab6dda8d4556" providerId="ADAL" clId="{AEDC698D-3C82-40C7-BDFC-9377DBE98394}" dt="2021-03-30T01:00:53.060" v="774" actId="478"/>
          <ac:spMkLst>
            <pc:docMk/>
            <pc:sldMk cId="2503792832" sldId="275"/>
            <ac:spMk id="3" creationId="{69949A8D-A4D9-4522-B81D-AAD80738E40B}"/>
          </ac:spMkLst>
        </pc:spChg>
        <pc:spChg chg="add mod ord">
          <ac:chgData name="Ehly, Justin" userId="fda55f52-416b-4034-8fe2-ab6dda8d4556" providerId="ADAL" clId="{AEDC698D-3C82-40C7-BDFC-9377DBE98394}" dt="2021-03-30T01:01:01.732" v="776" actId="700"/>
          <ac:spMkLst>
            <pc:docMk/>
            <pc:sldMk cId="2503792832" sldId="275"/>
            <ac:spMk id="5" creationId="{A66907CE-DB39-4EE0-9F96-BF515B904A04}"/>
          </ac:spMkLst>
        </pc:spChg>
        <pc:spChg chg="add del mod ord">
          <ac:chgData name="Ehly, Justin" userId="fda55f52-416b-4034-8fe2-ab6dda8d4556" providerId="ADAL" clId="{AEDC698D-3C82-40C7-BDFC-9377DBE98394}" dt="2021-03-30T01:01:20.318" v="783" actId="478"/>
          <ac:spMkLst>
            <pc:docMk/>
            <pc:sldMk cId="2503792832" sldId="275"/>
            <ac:spMk id="6" creationId="{DFE830E8-8CAE-4829-B73D-8AD5E46487B3}"/>
          </ac:spMkLst>
        </pc:spChg>
        <pc:picChg chg="add del mod">
          <ac:chgData name="Ehly, Justin" userId="fda55f52-416b-4034-8fe2-ab6dda8d4556" providerId="ADAL" clId="{AEDC698D-3C82-40C7-BDFC-9377DBE98394}" dt="2021-03-30T01:00:56.364" v="775" actId="21"/>
          <ac:picMkLst>
            <pc:docMk/>
            <pc:sldMk cId="2503792832" sldId="275"/>
            <ac:picMk id="4" creationId="{4F38866E-74E0-4C0D-8F89-4B8712AD2B6D}"/>
          </ac:picMkLst>
        </pc:picChg>
        <pc:picChg chg="add del mod">
          <ac:chgData name="Ehly, Justin" userId="fda55f52-416b-4034-8fe2-ab6dda8d4556" providerId="ADAL" clId="{AEDC698D-3C82-40C7-BDFC-9377DBE98394}" dt="2021-03-30T01:01:12.811" v="782"/>
          <ac:picMkLst>
            <pc:docMk/>
            <pc:sldMk cId="2503792832" sldId="275"/>
            <ac:picMk id="7" creationId="{B2E9FCDE-30E0-434A-9698-6D2AB3E581C9}"/>
          </ac:picMkLst>
        </pc:picChg>
        <pc:picChg chg="add mod">
          <ac:chgData name="Ehly, Justin" userId="fda55f52-416b-4034-8fe2-ab6dda8d4556" providerId="ADAL" clId="{AEDC698D-3C82-40C7-BDFC-9377DBE98394}" dt="2021-03-30T01:05:07.325" v="854"/>
          <ac:picMkLst>
            <pc:docMk/>
            <pc:sldMk cId="2503792832" sldId="275"/>
            <ac:picMk id="8" creationId="{F3CF93EE-987F-487C-AC8D-C36F0A069A11}"/>
          </ac:picMkLst>
        </pc:picChg>
      </pc:sldChg>
      <pc:sldChg chg="addSp delSp modSp new mod modClrScheme chgLayout">
        <pc:chgData name="Ehly, Justin" userId="fda55f52-416b-4034-8fe2-ab6dda8d4556" providerId="ADAL" clId="{AEDC698D-3C82-40C7-BDFC-9377DBE98394}" dt="2021-03-30T01:12:48.872" v="969" actId="122"/>
        <pc:sldMkLst>
          <pc:docMk/>
          <pc:sldMk cId="1610286066" sldId="276"/>
        </pc:sldMkLst>
        <pc:spChg chg="mod ord">
          <ac:chgData name="Ehly, Justin" userId="fda55f52-416b-4034-8fe2-ab6dda8d4556" providerId="ADAL" clId="{AEDC698D-3C82-40C7-BDFC-9377DBE98394}" dt="2021-03-30T01:12:42.963" v="968" actId="20577"/>
          <ac:spMkLst>
            <pc:docMk/>
            <pc:sldMk cId="1610286066" sldId="276"/>
            <ac:spMk id="2" creationId="{89126968-6844-486B-8743-B0675F6A2819}"/>
          </ac:spMkLst>
        </pc:spChg>
        <pc:spChg chg="del mod ord">
          <ac:chgData name="Ehly, Justin" userId="fda55f52-416b-4034-8fe2-ab6dda8d4556" providerId="ADAL" clId="{AEDC698D-3C82-40C7-BDFC-9377DBE98394}" dt="2021-03-30T01:12:05.039" v="934" actId="700"/>
          <ac:spMkLst>
            <pc:docMk/>
            <pc:sldMk cId="1610286066" sldId="276"/>
            <ac:spMk id="3" creationId="{C359AF30-D7FB-4757-8C0D-5A483102C1E3}"/>
          </ac:spMkLst>
        </pc:spChg>
        <pc:spChg chg="del mod ord">
          <ac:chgData name="Ehly, Justin" userId="fda55f52-416b-4034-8fe2-ab6dda8d4556" providerId="ADAL" clId="{AEDC698D-3C82-40C7-BDFC-9377DBE98394}" dt="2021-03-30T01:12:05.039" v="934" actId="700"/>
          <ac:spMkLst>
            <pc:docMk/>
            <pc:sldMk cId="1610286066" sldId="276"/>
            <ac:spMk id="4" creationId="{A8192213-2434-4BA9-80BD-901321600973}"/>
          </ac:spMkLst>
        </pc:spChg>
        <pc:spChg chg="add mod ord">
          <ac:chgData name="Ehly, Justin" userId="fda55f52-416b-4034-8fe2-ab6dda8d4556" providerId="ADAL" clId="{AEDC698D-3C82-40C7-BDFC-9377DBE98394}" dt="2021-03-30T01:12:48.872" v="969" actId="122"/>
          <ac:spMkLst>
            <pc:docMk/>
            <pc:sldMk cId="1610286066" sldId="276"/>
            <ac:spMk id="5" creationId="{0B5F3D76-47B8-4B8D-A89C-AFF00FA28BA6}"/>
          </ac:spMkLst>
        </pc:spChg>
        <pc:spChg chg="add del mod ord">
          <ac:chgData name="Ehly, Justin" userId="fda55f52-416b-4034-8fe2-ab6dda8d4556" providerId="ADAL" clId="{AEDC698D-3C82-40C7-BDFC-9377DBE98394}" dt="2021-03-30T01:12:30.918" v="951"/>
          <ac:spMkLst>
            <pc:docMk/>
            <pc:sldMk cId="1610286066" sldId="276"/>
            <ac:spMk id="6" creationId="{DBF3AF80-3D94-4296-AA3D-013DA3B88AF0}"/>
          </ac:spMkLst>
        </pc:spChg>
        <pc:spChg chg="add mod ord">
          <ac:chgData name="Ehly, Justin" userId="fda55f52-416b-4034-8fe2-ab6dda8d4556" providerId="ADAL" clId="{AEDC698D-3C82-40C7-BDFC-9377DBE98394}" dt="2021-03-30T01:12:48.872" v="969" actId="122"/>
          <ac:spMkLst>
            <pc:docMk/>
            <pc:sldMk cId="1610286066" sldId="276"/>
            <ac:spMk id="7" creationId="{3829EDC1-2E15-4DD9-93BA-47FFDE2FEB19}"/>
          </ac:spMkLst>
        </pc:spChg>
        <pc:spChg chg="add del mod ord">
          <ac:chgData name="Ehly, Justin" userId="fda55f52-416b-4034-8fe2-ab6dda8d4556" providerId="ADAL" clId="{AEDC698D-3C82-40C7-BDFC-9377DBE98394}" dt="2021-03-30T01:12:34.924" v="952"/>
          <ac:spMkLst>
            <pc:docMk/>
            <pc:sldMk cId="1610286066" sldId="276"/>
            <ac:spMk id="8" creationId="{D05721C3-4991-4A17-A7CE-9626D6E80E15}"/>
          </ac:spMkLst>
        </pc:spChg>
        <pc:picChg chg="add mod">
          <ac:chgData name="Ehly, Justin" userId="fda55f52-416b-4034-8fe2-ab6dda8d4556" providerId="ADAL" clId="{AEDC698D-3C82-40C7-BDFC-9377DBE98394}" dt="2021-03-30T01:12:30.918" v="951"/>
          <ac:picMkLst>
            <pc:docMk/>
            <pc:sldMk cId="1610286066" sldId="276"/>
            <ac:picMk id="10" creationId="{C557F2B7-03EC-4133-A26B-9DEFC347A3BF}"/>
          </ac:picMkLst>
        </pc:picChg>
        <pc:picChg chg="add mod">
          <ac:chgData name="Ehly, Justin" userId="fda55f52-416b-4034-8fe2-ab6dda8d4556" providerId="ADAL" clId="{AEDC698D-3C82-40C7-BDFC-9377DBE98394}" dt="2021-03-30T01:12:34.924" v="952"/>
          <ac:picMkLst>
            <pc:docMk/>
            <pc:sldMk cId="1610286066" sldId="276"/>
            <ac:picMk id="12" creationId="{83E8A77E-7536-42C0-B141-6CB8A668BD2D}"/>
          </ac:picMkLst>
        </pc:picChg>
      </pc:sldChg>
      <pc:sldChg chg="addSp delSp modSp add mod">
        <pc:chgData name="Ehly, Justin" userId="fda55f52-416b-4034-8fe2-ab6dda8d4556" providerId="ADAL" clId="{AEDC698D-3C82-40C7-BDFC-9377DBE98394}" dt="2021-03-30T01:13:13.935" v="993"/>
        <pc:sldMkLst>
          <pc:docMk/>
          <pc:sldMk cId="3304810982" sldId="277"/>
        </pc:sldMkLst>
        <pc:spChg chg="mod">
          <ac:chgData name="Ehly, Justin" userId="fda55f52-416b-4034-8fe2-ab6dda8d4556" providerId="ADAL" clId="{AEDC698D-3C82-40C7-BDFC-9377DBE98394}" dt="2021-03-30T01:12:58.187" v="987" actId="20577"/>
          <ac:spMkLst>
            <pc:docMk/>
            <pc:sldMk cId="3304810982" sldId="277"/>
            <ac:spMk id="2" creationId="{89126968-6844-486B-8743-B0675F6A2819}"/>
          </ac:spMkLst>
        </pc:spChg>
        <pc:spChg chg="add del mod">
          <ac:chgData name="Ehly, Justin" userId="fda55f52-416b-4034-8fe2-ab6dda8d4556" providerId="ADAL" clId="{AEDC698D-3C82-40C7-BDFC-9377DBE98394}" dt="2021-03-30T01:13:10.561" v="992"/>
          <ac:spMkLst>
            <pc:docMk/>
            <pc:sldMk cId="3304810982" sldId="277"/>
            <ac:spMk id="8" creationId="{F6FB316E-0889-4D17-B2F0-6402BC3BA190}"/>
          </ac:spMkLst>
        </pc:spChg>
        <pc:spChg chg="add del mod">
          <ac:chgData name="Ehly, Justin" userId="fda55f52-416b-4034-8fe2-ab6dda8d4556" providerId="ADAL" clId="{AEDC698D-3C82-40C7-BDFC-9377DBE98394}" dt="2021-03-30T01:13:13.935" v="993"/>
          <ac:spMkLst>
            <pc:docMk/>
            <pc:sldMk cId="3304810982" sldId="277"/>
            <ac:spMk id="11" creationId="{742DDAE9-A036-4BB5-814D-86E9391A5145}"/>
          </ac:spMkLst>
        </pc:spChg>
        <pc:picChg chg="add del mod">
          <ac:chgData name="Ehly, Justin" userId="fda55f52-416b-4034-8fe2-ab6dda8d4556" providerId="ADAL" clId="{AEDC698D-3C82-40C7-BDFC-9377DBE98394}" dt="2021-03-30T01:13:06.422" v="989" actId="478"/>
          <ac:picMkLst>
            <pc:docMk/>
            <pc:sldMk cId="3304810982" sldId="277"/>
            <ac:picMk id="4" creationId="{82842026-6126-4ED0-99E8-E5495D2E56CE}"/>
          </ac:picMkLst>
        </pc:picChg>
        <pc:picChg chg="del">
          <ac:chgData name="Ehly, Justin" userId="fda55f52-416b-4034-8fe2-ab6dda8d4556" providerId="ADAL" clId="{AEDC698D-3C82-40C7-BDFC-9377DBE98394}" dt="2021-03-30T01:13:06.922" v="990" actId="478"/>
          <ac:picMkLst>
            <pc:docMk/>
            <pc:sldMk cId="3304810982" sldId="277"/>
            <ac:picMk id="10" creationId="{C557F2B7-03EC-4133-A26B-9DEFC347A3BF}"/>
          </ac:picMkLst>
        </pc:picChg>
        <pc:picChg chg="del">
          <ac:chgData name="Ehly, Justin" userId="fda55f52-416b-4034-8fe2-ab6dda8d4556" providerId="ADAL" clId="{AEDC698D-3C82-40C7-BDFC-9377DBE98394}" dt="2021-03-30T01:13:07.821" v="991" actId="478"/>
          <ac:picMkLst>
            <pc:docMk/>
            <pc:sldMk cId="3304810982" sldId="277"/>
            <ac:picMk id="12" creationId="{83E8A77E-7536-42C0-B141-6CB8A668BD2D}"/>
          </ac:picMkLst>
        </pc:picChg>
        <pc:picChg chg="add mod">
          <ac:chgData name="Ehly, Justin" userId="fda55f52-416b-4034-8fe2-ab6dda8d4556" providerId="ADAL" clId="{AEDC698D-3C82-40C7-BDFC-9377DBE98394}" dt="2021-03-30T01:13:10.561" v="992"/>
          <ac:picMkLst>
            <pc:docMk/>
            <pc:sldMk cId="3304810982" sldId="277"/>
            <ac:picMk id="14" creationId="{0FBCD6D3-1C18-4E71-BB80-EAD081E34845}"/>
          </ac:picMkLst>
        </pc:picChg>
        <pc:picChg chg="add mod">
          <ac:chgData name="Ehly, Justin" userId="fda55f52-416b-4034-8fe2-ab6dda8d4556" providerId="ADAL" clId="{AEDC698D-3C82-40C7-BDFC-9377DBE98394}" dt="2021-03-30T01:13:13.935" v="993"/>
          <ac:picMkLst>
            <pc:docMk/>
            <pc:sldMk cId="3304810982" sldId="277"/>
            <ac:picMk id="16" creationId="{CA313431-4F71-47B5-87B5-1A3756A67874}"/>
          </ac:picMkLst>
        </pc:picChg>
      </pc:sldChg>
      <pc:sldChg chg="addSp delSp modSp add mod">
        <pc:chgData name="Ehly, Justin" userId="fda55f52-416b-4034-8fe2-ab6dda8d4556" providerId="ADAL" clId="{AEDC698D-3C82-40C7-BDFC-9377DBE98394}" dt="2021-03-30T01:13:32.269" v="1004"/>
        <pc:sldMkLst>
          <pc:docMk/>
          <pc:sldMk cId="3662166902" sldId="278"/>
        </pc:sldMkLst>
        <pc:spChg chg="mod">
          <ac:chgData name="Ehly, Justin" userId="fda55f52-416b-4034-8fe2-ab6dda8d4556" providerId="ADAL" clId="{AEDC698D-3C82-40C7-BDFC-9377DBE98394}" dt="2021-03-30T01:13:21.762" v="1000" actId="20577"/>
          <ac:spMkLst>
            <pc:docMk/>
            <pc:sldMk cId="3662166902" sldId="278"/>
            <ac:spMk id="2" creationId="{89126968-6844-486B-8743-B0675F6A2819}"/>
          </ac:spMkLst>
        </pc:spChg>
        <pc:spChg chg="add del mod">
          <ac:chgData name="Ehly, Justin" userId="fda55f52-416b-4034-8fe2-ab6dda8d4556" providerId="ADAL" clId="{AEDC698D-3C82-40C7-BDFC-9377DBE98394}" dt="2021-03-30T01:13:29.629" v="1003"/>
          <ac:spMkLst>
            <pc:docMk/>
            <pc:sldMk cId="3662166902" sldId="278"/>
            <ac:spMk id="4" creationId="{E6761FA0-6C8F-4FFE-8DDF-8DF05AD2CAAC}"/>
          </ac:spMkLst>
        </pc:spChg>
        <pc:spChg chg="add del mod">
          <ac:chgData name="Ehly, Justin" userId="fda55f52-416b-4034-8fe2-ab6dda8d4556" providerId="ADAL" clId="{AEDC698D-3C82-40C7-BDFC-9377DBE98394}" dt="2021-03-30T01:13:32.269" v="1004"/>
          <ac:spMkLst>
            <pc:docMk/>
            <pc:sldMk cId="3662166902" sldId="278"/>
            <ac:spMk id="8" creationId="{8FE440D7-A243-4EFB-A1E8-34D586947686}"/>
          </ac:spMkLst>
        </pc:spChg>
        <pc:picChg chg="del">
          <ac:chgData name="Ehly, Justin" userId="fda55f52-416b-4034-8fe2-ab6dda8d4556" providerId="ADAL" clId="{AEDC698D-3C82-40C7-BDFC-9377DBE98394}" dt="2021-03-30T01:13:24.582" v="1001" actId="478"/>
          <ac:picMkLst>
            <pc:docMk/>
            <pc:sldMk cId="3662166902" sldId="278"/>
            <ac:picMk id="10" creationId="{C557F2B7-03EC-4133-A26B-9DEFC347A3BF}"/>
          </ac:picMkLst>
        </pc:picChg>
        <pc:picChg chg="add mod">
          <ac:chgData name="Ehly, Justin" userId="fda55f52-416b-4034-8fe2-ab6dda8d4556" providerId="ADAL" clId="{AEDC698D-3C82-40C7-BDFC-9377DBE98394}" dt="2021-03-30T01:13:29.629" v="1003"/>
          <ac:picMkLst>
            <pc:docMk/>
            <pc:sldMk cId="3662166902" sldId="278"/>
            <ac:picMk id="11" creationId="{4B783C65-852B-46DD-9992-067534A9E5A3}"/>
          </ac:picMkLst>
        </pc:picChg>
        <pc:picChg chg="del">
          <ac:chgData name="Ehly, Justin" userId="fda55f52-416b-4034-8fe2-ab6dda8d4556" providerId="ADAL" clId="{AEDC698D-3C82-40C7-BDFC-9377DBE98394}" dt="2021-03-30T01:13:25.407" v="1002" actId="478"/>
          <ac:picMkLst>
            <pc:docMk/>
            <pc:sldMk cId="3662166902" sldId="278"/>
            <ac:picMk id="12" creationId="{83E8A77E-7536-42C0-B141-6CB8A668BD2D}"/>
          </ac:picMkLst>
        </pc:picChg>
        <pc:picChg chg="add mod">
          <ac:chgData name="Ehly, Justin" userId="fda55f52-416b-4034-8fe2-ab6dda8d4556" providerId="ADAL" clId="{AEDC698D-3C82-40C7-BDFC-9377DBE98394}" dt="2021-03-30T01:13:32.269" v="1004"/>
          <ac:picMkLst>
            <pc:docMk/>
            <pc:sldMk cId="3662166902" sldId="278"/>
            <ac:picMk id="14" creationId="{C7F669EC-A8D9-40D3-9D7F-576C3A1C724F}"/>
          </ac:picMkLst>
        </pc:picChg>
      </pc:sldChg>
      <pc:sldChg chg="addSp delSp modSp add mod">
        <pc:chgData name="Ehly, Justin" userId="fda55f52-416b-4034-8fe2-ab6dda8d4556" providerId="ADAL" clId="{AEDC698D-3C82-40C7-BDFC-9377DBE98394}" dt="2021-03-30T01:13:52.772" v="1029"/>
        <pc:sldMkLst>
          <pc:docMk/>
          <pc:sldMk cId="1715718997" sldId="279"/>
        </pc:sldMkLst>
        <pc:spChg chg="mod">
          <ac:chgData name="Ehly, Justin" userId="fda55f52-416b-4034-8fe2-ab6dda8d4556" providerId="ADAL" clId="{AEDC698D-3C82-40C7-BDFC-9377DBE98394}" dt="2021-03-30T01:13:44.734" v="1025" actId="20577"/>
          <ac:spMkLst>
            <pc:docMk/>
            <pc:sldMk cId="1715718997" sldId="279"/>
            <ac:spMk id="2" creationId="{89126968-6844-486B-8743-B0675F6A2819}"/>
          </ac:spMkLst>
        </pc:spChg>
        <pc:spChg chg="add del mod">
          <ac:chgData name="Ehly, Justin" userId="fda55f52-416b-4034-8fe2-ab6dda8d4556" providerId="ADAL" clId="{AEDC698D-3C82-40C7-BDFC-9377DBE98394}" dt="2021-03-30T01:13:50.272" v="1028"/>
          <ac:spMkLst>
            <pc:docMk/>
            <pc:sldMk cId="1715718997" sldId="279"/>
            <ac:spMk id="4" creationId="{CBF13A44-2746-4050-B38C-941C9FBC0592}"/>
          </ac:spMkLst>
        </pc:spChg>
        <pc:spChg chg="add del mod">
          <ac:chgData name="Ehly, Justin" userId="fda55f52-416b-4034-8fe2-ab6dda8d4556" providerId="ADAL" clId="{AEDC698D-3C82-40C7-BDFC-9377DBE98394}" dt="2021-03-30T01:13:52.772" v="1029"/>
          <ac:spMkLst>
            <pc:docMk/>
            <pc:sldMk cId="1715718997" sldId="279"/>
            <ac:spMk id="8" creationId="{CA0B62FB-4523-4293-8891-2A7A320C4069}"/>
          </ac:spMkLst>
        </pc:spChg>
        <pc:picChg chg="add mod">
          <ac:chgData name="Ehly, Justin" userId="fda55f52-416b-4034-8fe2-ab6dda8d4556" providerId="ADAL" clId="{AEDC698D-3C82-40C7-BDFC-9377DBE98394}" dt="2021-03-30T01:13:50.272" v="1028"/>
          <ac:picMkLst>
            <pc:docMk/>
            <pc:sldMk cId="1715718997" sldId="279"/>
            <ac:picMk id="10" creationId="{F0ABD6F2-FA24-4FC3-BD7B-14148D1E3BD5}"/>
          </ac:picMkLst>
        </pc:picChg>
        <pc:picChg chg="del">
          <ac:chgData name="Ehly, Justin" userId="fda55f52-416b-4034-8fe2-ab6dda8d4556" providerId="ADAL" clId="{AEDC698D-3C82-40C7-BDFC-9377DBE98394}" dt="2021-03-30T01:13:46.445" v="1026" actId="478"/>
          <ac:picMkLst>
            <pc:docMk/>
            <pc:sldMk cId="1715718997" sldId="279"/>
            <ac:picMk id="11" creationId="{4B783C65-852B-46DD-9992-067534A9E5A3}"/>
          </ac:picMkLst>
        </pc:picChg>
        <pc:picChg chg="add mod">
          <ac:chgData name="Ehly, Justin" userId="fda55f52-416b-4034-8fe2-ab6dda8d4556" providerId="ADAL" clId="{AEDC698D-3C82-40C7-BDFC-9377DBE98394}" dt="2021-03-30T01:13:52.772" v="1029"/>
          <ac:picMkLst>
            <pc:docMk/>
            <pc:sldMk cId="1715718997" sldId="279"/>
            <ac:picMk id="13" creationId="{DE3605EF-50D5-451F-8A4A-B71802388FE2}"/>
          </ac:picMkLst>
        </pc:picChg>
        <pc:picChg chg="del">
          <ac:chgData name="Ehly, Justin" userId="fda55f52-416b-4034-8fe2-ab6dda8d4556" providerId="ADAL" clId="{AEDC698D-3C82-40C7-BDFC-9377DBE98394}" dt="2021-03-30T01:13:47.352" v="1027" actId="478"/>
          <ac:picMkLst>
            <pc:docMk/>
            <pc:sldMk cId="1715718997" sldId="279"/>
            <ac:picMk id="14" creationId="{C7F669EC-A8D9-40D3-9D7F-576C3A1C724F}"/>
          </ac:picMkLst>
        </pc:picChg>
      </pc:sldChg>
      <pc:sldChg chg="addSp modSp new mod">
        <pc:chgData name="Ehly, Justin" userId="fda55f52-416b-4034-8fe2-ab6dda8d4556" providerId="ADAL" clId="{AEDC698D-3C82-40C7-BDFC-9377DBE98394}" dt="2021-03-30T01:31:17.467" v="1511"/>
        <pc:sldMkLst>
          <pc:docMk/>
          <pc:sldMk cId="1666576367" sldId="280"/>
        </pc:sldMkLst>
        <pc:spChg chg="mod">
          <ac:chgData name="Ehly, Justin" userId="fda55f52-416b-4034-8fe2-ab6dda8d4556" providerId="ADAL" clId="{AEDC698D-3C82-40C7-BDFC-9377DBE98394}" dt="2021-03-30T01:27:24.742" v="1354" actId="20577"/>
          <ac:spMkLst>
            <pc:docMk/>
            <pc:sldMk cId="1666576367" sldId="280"/>
            <ac:spMk id="2" creationId="{FD552E5E-8025-4303-A507-294610A248B7}"/>
          </ac:spMkLst>
        </pc:spChg>
        <pc:spChg chg="mod">
          <ac:chgData name="Ehly, Justin" userId="fda55f52-416b-4034-8fe2-ab6dda8d4556" providerId="ADAL" clId="{AEDC698D-3C82-40C7-BDFC-9377DBE98394}" dt="2021-03-30T01:28:50.753" v="1495" actId="27636"/>
          <ac:spMkLst>
            <pc:docMk/>
            <pc:sldMk cId="1666576367" sldId="280"/>
            <ac:spMk id="3" creationId="{1A3ACA27-6EA4-48B5-82F4-5E103FA0D45C}"/>
          </ac:spMkLst>
        </pc:spChg>
        <pc:spChg chg="add mod">
          <ac:chgData name="Ehly, Justin" userId="fda55f52-416b-4034-8fe2-ab6dda8d4556" providerId="ADAL" clId="{AEDC698D-3C82-40C7-BDFC-9377DBE98394}" dt="2021-03-30T01:31:17.467" v="1511"/>
          <ac:spMkLst>
            <pc:docMk/>
            <pc:sldMk cId="1666576367" sldId="280"/>
            <ac:spMk id="6" creationId="{E1075B30-8654-4CFC-BD23-17CCEF463C17}"/>
          </ac:spMkLst>
        </pc:spChg>
        <pc:picChg chg="add mod">
          <ac:chgData name="Ehly, Justin" userId="fda55f52-416b-4034-8fe2-ab6dda8d4556" providerId="ADAL" clId="{AEDC698D-3C82-40C7-BDFC-9377DBE98394}" dt="2021-03-30T01:30:52.330" v="1506" actId="732"/>
          <ac:picMkLst>
            <pc:docMk/>
            <pc:sldMk cId="1666576367" sldId="280"/>
            <ac:picMk id="1026" creationId="{8FCE09BB-F19A-4192-9A47-8AE2CADB46C4}"/>
          </ac:picMkLst>
        </pc:picChg>
      </pc:sldChg>
      <pc:sldChg chg="new del">
        <pc:chgData name="Ehly, Justin" userId="fda55f52-416b-4034-8fe2-ab6dda8d4556" providerId="ADAL" clId="{AEDC698D-3C82-40C7-BDFC-9377DBE98394}" dt="2021-03-30T01:30:59.991" v="1507" actId="47"/>
        <pc:sldMkLst>
          <pc:docMk/>
          <pc:sldMk cId="3923366880" sldId="281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DE50C9-6A62-45AC-AF42-A90DC46A3209}" type="doc">
      <dgm:prSet loTypeId="urn:microsoft.com/office/officeart/2005/8/layout/process3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F712884-449D-4DB5-9953-28B7C76B95EA}">
      <dgm:prSet phldrT="[Text]"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</a:gradFill>
      </dgm:spPr>
      <dgm:t>
        <a:bodyPr/>
        <a:lstStyle/>
        <a:p>
          <a:r>
            <a:rPr lang="en-US" dirty="0"/>
            <a:t>Data Step</a:t>
          </a:r>
        </a:p>
      </dgm:t>
    </dgm:pt>
    <dgm:pt modelId="{959B81DB-0329-4043-A334-D05EB5160B66}" type="parTrans" cxnId="{5BBBD0A9-97DA-480E-AD44-1947C76CE5E6}">
      <dgm:prSet/>
      <dgm:spPr/>
      <dgm:t>
        <a:bodyPr/>
        <a:lstStyle/>
        <a:p>
          <a:endParaRPr lang="en-US"/>
        </a:p>
      </dgm:t>
    </dgm:pt>
    <dgm:pt modelId="{EB5FE175-6B6D-4195-A86F-6DFA96778160}" type="sibTrans" cxnId="{5BBBD0A9-97DA-480E-AD44-1947C76CE5E6}">
      <dgm:prSet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</a:gradFill>
      </dgm:spPr>
      <dgm:t>
        <a:bodyPr/>
        <a:lstStyle/>
        <a:p>
          <a:endParaRPr lang="en-US"/>
        </a:p>
      </dgm:t>
    </dgm:pt>
    <dgm:pt modelId="{3C06DC45-D510-48CC-B9DC-C19564791119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Date Collection</a:t>
          </a:r>
        </a:p>
      </dgm:t>
    </dgm:pt>
    <dgm:pt modelId="{65F5C7C6-EB25-442A-AB0B-B47F97609474}" type="parTrans" cxnId="{55246683-0A80-455D-B6B5-2B2736293CF2}">
      <dgm:prSet/>
      <dgm:spPr/>
      <dgm:t>
        <a:bodyPr/>
        <a:lstStyle/>
        <a:p>
          <a:endParaRPr lang="en-US"/>
        </a:p>
      </dgm:t>
    </dgm:pt>
    <dgm:pt modelId="{D1AB7263-DC38-4830-9C45-C1403EA8E20B}" type="sibTrans" cxnId="{55246683-0A80-455D-B6B5-2B2736293CF2}">
      <dgm:prSet/>
      <dgm:spPr/>
      <dgm:t>
        <a:bodyPr/>
        <a:lstStyle/>
        <a:p>
          <a:endParaRPr lang="en-US"/>
        </a:p>
      </dgm:t>
    </dgm:pt>
    <dgm:pt modelId="{981C2CD8-7E8A-4682-8B5A-A510268B34AC}">
      <dgm:prSet phldrT="[Text]"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</a:gradFill>
      </dgm:spPr>
      <dgm:t>
        <a:bodyPr/>
        <a:lstStyle/>
        <a:p>
          <a:r>
            <a:rPr lang="en-US" dirty="0"/>
            <a:t>NLP Sentiment</a:t>
          </a:r>
        </a:p>
      </dgm:t>
    </dgm:pt>
    <dgm:pt modelId="{1185AE54-EDEE-4D55-93F6-F7D354ED7C11}" type="parTrans" cxnId="{D95BF8C4-EEA0-4AAE-8693-AFAC7500B286}">
      <dgm:prSet/>
      <dgm:spPr/>
      <dgm:t>
        <a:bodyPr/>
        <a:lstStyle/>
        <a:p>
          <a:endParaRPr lang="en-US"/>
        </a:p>
      </dgm:t>
    </dgm:pt>
    <dgm:pt modelId="{D7467A3A-2B78-4CDD-91C9-D96452997227}" type="sibTrans" cxnId="{D95BF8C4-EEA0-4AAE-8693-AFAC7500B286}">
      <dgm:prSet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</a:gradFill>
      </dgm:spPr>
      <dgm:t>
        <a:bodyPr/>
        <a:lstStyle/>
        <a:p>
          <a:endParaRPr lang="en-US"/>
        </a:p>
      </dgm:t>
    </dgm:pt>
    <dgm:pt modelId="{CF1FE966-0BB0-47ED-84B3-EC7AB055925F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Amazon Comprehend Analysis</a:t>
          </a:r>
        </a:p>
      </dgm:t>
    </dgm:pt>
    <dgm:pt modelId="{FB956851-3BB2-4FF1-A9D6-4692FA0EFDCA}" type="parTrans" cxnId="{7A81218D-5146-40F9-9731-5BD21503537E}">
      <dgm:prSet/>
      <dgm:spPr/>
      <dgm:t>
        <a:bodyPr/>
        <a:lstStyle/>
        <a:p>
          <a:endParaRPr lang="en-US"/>
        </a:p>
      </dgm:t>
    </dgm:pt>
    <dgm:pt modelId="{831C3CE2-0F23-433C-85CA-9D194AAC5E20}" type="sibTrans" cxnId="{7A81218D-5146-40F9-9731-5BD21503537E}">
      <dgm:prSet/>
      <dgm:spPr/>
      <dgm:t>
        <a:bodyPr/>
        <a:lstStyle/>
        <a:p>
          <a:endParaRPr lang="en-US"/>
        </a:p>
      </dgm:t>
    </dgm:pt>
    <dgm:pt modelId="{DC2DF88C-35A0-4E30-A3E4-E002DC34F521}">
      <dgm:prSet phldrT="[Text]"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/>
            </a:gs>
          </a:gsLst>
        </a:gradFill>
      </dgm:spPr>
      <dgm:t>
        <a:bodyPr/>
        <a:lstStyle/>
        <a:p>
          <a:r>
            <a:rPr lang="en-US" dirty="0"/>
            <a:t>Conclusions</a:t>
          </a:r>
        </a:p>
      </dgm:t>
    </dgm:pt>
    <dgm:pt modelId="{9BB88C43-2261-4EC7-A70D-463964685938}" type="parTrans" cxnId="{63D5015B-3865-4A4B-AEB1-FBEF0DE71B9A}">
      <dgm:prSet/>
      <dgm:spPr/>
      <dgm:t>
        <a:bodyPr/>
        <a:lstStyle/>
        <a:p>
          <a:endParaRPr lang="en-US"/>
        </a:p>
      </dgm:t>
    </dgm:pt>
    <dgm:pt modelId="{4DFC88DE-E0F0-4976-9B83-58EADA7CE300}" type="sibTrans" cxnId="{63D5015B-3865-4A4B-AEB1-FBEF0DE71B9A}">
      <dgm:prSet/>
      <dgm:spPr/>
      <dgm:t>
        <a:bodyPr/>
        <a:lstStyle/>
        <a:p>
          <a:endParaRPr lang="en-US"/>
        </a:p>
      </dgm:t>
    </dgm:pt>
    <dgm:pt modelId="{DF9FD532-8B13-446E-B6A3-59BDF574BCA8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Visualizations</a:t>
          </a:r>
        </a:p>
      </dgm:t>
    </dgm:pt>
    <dgm:pt modelId="{3A79FA23-5F3F-4F7D-B4AC-A9C282166E18}" type="parTrans" cxnId="{D998B319-C072-4BF0-B5CB-2075DB30B691}">
      <dgm:prSet/>
      <dgm:spPr/>
      <dgm:t>
        <a:bodyPr/>
        <a:lstStyle/>
        <a:p>
          <a:endParaRPr lang="en-US"/>
        </a:p>
      </dgm:t>
    </dgm:pt>
    <dgm:pt modelId="{31B32A6E-6E91-4EAA-96F6-92A0035B120A}" type="sibTrans" cxnId="{D998B319-C072-4BF0-B5CB-2075DB30B691}">
      <dgm:prSet/>
      <dgm:spPr/>
      <dgm:t>
        <a:bodyPr/>
        <a:lstStyle/>
        <a:p>
          <a:endParaRPr lang="en-US"/>
        </a:p>
      </dgm:t>
    </dgm:pt>
    <dgm:pt modelId="{9A8AAA93-5B59-4C0B-B39F-6266E6F3AFC6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endParaRPr lang="en-US" dirty="0"/>
        </a:p>
      </dgm:t>
    </dgm:pt>
    <dgm:pt modelId="{8BEE7193-DE06-4423-BCF7-92B8738D0454}" type="parTrans" cxnId="{C13F6FDC-F9DE-4364-A76E-4D376CE43B21}">
      <dgm:prSet/>
      <dgm:spPr/>
      <dgm:t>
        <a:bodyPr/>
        <a:lstStyle/>
        <a:p>
          <a:endParaRPr lang="en-US"/>
        </a:p>
      </dgm:t>
    </dgm:pt>
    <dgm:pt modelId="{A340AEAE-6FB4-477E-9F7F-F162A37E2157}" type="sibTrans" cxnId="{C13F6FDC-F9DE-4364-A76E-4D376CE43B21}">
      <dgm:prSet/>
      <dgm:spPr/>
      <dgm:t>
        <a:bodyPr/>
        <a:lstStyle/>
        <a:p>
          <a:endParaRPr lang="en-US"/>
        </a:p>
      </dgm:t>
    </dgm:pt>
    <dgm:pt modelId="{52FF9C34-A731-4FC5-BB66-774115B64D99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Clean</a:t>
          </a:r>
        </a:p>
      </dgm:t>
    </dgm:pt>
    <dgm:pt modelId="{05A21021-315C-4770-9509-B5BACF8A87BF}" type="parTrans" cxnId="{501CF1C2-0648-45A7-B4E4-A16DD74AE630}">
      <dgm:prSet/>
      <dgm:spPr/>
      <dgm:t>
        <a:bodyPr/>
        <a:lstStyle/>
        <a:p>
          <a:endParaRPr lang="en-US"/>
        </a:p>
      </dgm:t>
    </dgm:pt>
    <dgm:pt modelId="{6A2A697C-76FA-4075-9489-6395B2B1752D}" type="sibTrans" cxnId="{501CF1C2-0648-45A7-B4E4-A16DD74AE630}">
      <dgm:prSet/>
      <dgm:spPr/>
      <dgm:t>
        <a:bodyPr/>
        <a:lstStyle/>
        <a:p>
          <a:endParaRPr lang="en-US"/>
        </a:p>
      </dgm:t>
    </dgm:pt>
    <dgm:pt modelId="{0F96C5BB-21CD-48D8-8D01-FEBAB12E0ED7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EDA</a:t>
          </a:r>
        </a:p>
      </dgm:t>
    </dgm:pt>
    <dgm:pt modelId="{358C2C7E-20EA-4E4E-8E77-EA02B3736067}" type="parTrans" cxnId="{12FFE463-A314-4E46-ABDB-022EE0464273}">
      <dgm:prSet/>
      <dgm:spPr/>
      <dgm:t>
        <a:bodyPr/>
        <a:lstStyle/>
        <a:p>
          <a:endParaRPr lang="en-US"/>
        </a:p>
      </dgm:t>
    </dgm:pt>
    <dgm:pt modelId="{8AF8C321-9117-4353-9B54-9222D0F9F493}" type="sibTrans" cxnId="{12FFE463-A314-4E46-ABDB-022EE0464273}">
      <dgm:prSet/>
      <dgm:spPr/>
      <dgm:t>
        <a:bodyPr/>
        <a:lstStyle/>
        <a:p>
          <a:endParaRPr lang="en-US"/>
        </a:p>
      </dgm:t>
    </dgm:pt>
    <dgm:pt modelId="{148B8F20-EED8-4B4A-B232-A1F486EFDD62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Twitter (Kaggle)</a:t>
          </a:r>
        </a:p>
      </dgm:t>
    </dgm:pt>
    <dgm:pt modelId="{88935AE9-94E3-4333-9A1C-7C059A05E2D9}" type="parTrans" cxnId="{6DBE9163-4B10-4DA0-B94C-A57C97F86288}">
      <dgm:prSet/>
      <dgm:spPr/>
      <dgm:t>
        <a:bodyPr/>
        <a:lstStyle/>
        <a:p>
          <a:endParaRPr lang="en-US"/>
        </a:p>
      </dgm:t>
    </dgm:pt>
    <dgm:pt modelId="{90CB0F99-576D-4EC7-A55F-7E0C6CF6A1B9}" type="sibTrans" cxnId="{6DBE9163-4B10-4DA0-B94C-A57C97F86288}">
      <dgm:prSet/>
      <dgm:spPr/>
      <dgm:t>
        <a:bodyPr/>
        <a:lstStyle/>
        <a:p>
          <a:endParaRPr lang="en-US"/>
        </a:p>
      </dgm:t>
    </dgm:pt>
    <dgm:pt modelId="{FC3F60AA-06A8-428E-AE75-49F750714EAB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CDC</a:t>
          </a:r>
        </a:p>
      </dgm:t>
    </dgm:pt>
    <dgm:pt modelId="{C5981A63-4E5F-494F-B606-E6481916E554}" type="parTrans" cxnId="{3F536171-8E5F-49C0-977D-1FF01BB037D4}">
      <dgm:prSet/>
      <dgm:spPr/>
      <dgm:t>
        <a:bodyPr/>
        <a:lstStyle/>
        <a:p>
          <a:endParaRPr lang="en-US"/>
        </a:p>
      </dgm:t>
    </dgm:pt>
    <dgm:pt modelId="{509FB080-4906-42EC-8B7A-9CE788BB87FC}" type="sibTrans" cxnId="{3F536171-8E5F-49C0-977D-1FF01BB037D4}">
      <dgm:prSet/>
      <dgm:spPr/>
      <dgm:t>
        <a:bodyPr/>
        <a:lstStyle/>
        <a:p>
          <a:endParaRPr lang="en-US"/>
        </a:p>
      </dgm:t>
    </dgm:pt>
    <dgm:pt modelId="{A4A10270-1AC9-4F57-86D9-6D99D6A7F393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US Census</a:t>
          </a:r>
        </a:p>
      </dgm:t>
    </dgm:pt>
    <dgm:pt modelId="{882C4699-3471-41E7-9BD3-FCA3322FC5E0}" type="parTrans" cxnId="{DE089FEE-7FE9-4813-83DB-540BC465117F}">
      <dgm:prSet/>
      <dgm:spPr/>
      <dgm:t>
        <a:bodyPr/>
        <a:lstStyle/>
        <a:p>
          <a:endParaRPr lang="en-US"/>
        </a:p>
      </dgm:t>
    </dgm:pt>
    <dgm:pt modelId="{4E3906F9-355F-4CCC-8698-3684A9C73757}" type="sibTrans" cxnId="{DE089FEE-7FE9-4813-83DB-540BC465117F}">
      <dgm:prSet/>
      <dgm:spPr/>
      <dgm:t>
        <a:bodyPr/>
        <a:lstStyle/>
        <a:p>
          <a:endParaRPr lang="en-US"/>
        </a:p>
      </dgm:t>
    </dgm:pt>
    <dgm:pt modelId="{6CDF9A14-EC4D-423D-8617-1A66884F9114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AWS S3</a:t>
          </a:r>
        </a:p>
      </dgm:t>
    </dgm:pt>
    <dgm:pt modelId="{5B62C0DC-D5C8-48D0-BF3A-F70F4D8838F9}" type="parTrans" cxnId="{EE7033C5-465D-4B0A-BC9E-F9770E83D692}">
      <dgm:prSet/>
      <dgm:spPr/>
      <dgm:t>
        <a:bodyPr/>
        <a:lstStyle/>
        <a:p>
          <a:endParaRPr lang="en-US"/>
        </a:p>
      </dgm:t>
    </dgm:pt>
    <dgm:pt modelId="{A08A4677-4E63-4196-873D-D9F438C56327}" type="sibTrans" cxnId="{EE7033C5-465D-4B0A-BC9E-F9770E83D692}">
      <dgm:prSet/>
      <dgm:spPr/>
      <dgm:t>
        <a:bodyPr/>
        <a:lstStyle/>
        <a:p>
          <a:endParaRPr lang="en-US"/>
        </a:p>
      </dgm:t>
    </dgm:pt>
    <dgm:pt modelId="{EB8B6DDB-E687-43A5-8B9A-CA9713EDB0FF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Conclusions</a:t>
          </a:r>
        </a:p>
      </dgm:t>
    </dgm:pt>
    <dgm:pt modelId="{D659F3E4-248C-4C23-BD22-C4C6E020678F}" type="parTrans" cxnId="{F75AFB4A-90E3-4433-AD1E-5482B21195DD}">
      <dgm:prSet/>
      <dgm:spPr/>
      <dgm:t>
        <a:bodyPr/>
        <a:lstStyle/>
        <a:p>
          <a:endParaRPr lang="en-US"/>
        </a:p>
      </dgm:t>
    </dgm:pt>
    <dgm:pt modelId="{D04C8434-FE7C-4D80-B57E-2B626AE082F6}" type="sibTrans" cxnId="{F75AFB4A-90E3-4433-AD1E-5482B21195DD}">
      <dgm:prSet/>
      <dgm:spPr/>
      <dgm:t>
        <a:bodyPr/>
        <a:lstStyle/>
        <a:p>
          <a:endParaRPr lang="en-US"/>
        </a:p>
      </dgm:t>
    </dgm:pt>
    <dgm:pt modelId="{FDB6D5C0-0ED5-4B9D-9E48-126ED2C433C3}" type="pres">
      <dgm:prSet presAssocID="{CADE50C9-6A62-45AC-AF42-A90DC46A3209}" presName="linearFlow" presStyleCnt="0">
        <dgm:presLayoutVars>
          <dgm:dir/>
          <dgm:animLvl val="lvl"/>
          <dgm:resizeHandles val="exact"/>
        </dgm:presLayoutVars>
      </dgm:prSet>
      <dgm:spPr/>
    </dgm:pt>
    <dgm:pt modelId="{CFDB6B04-AAD5-42A2-8A40-C0EC4077F01E}" type="pres">
      <dgm:prSet presAssocID="{5F712884-449D-4DB5-9953-28B7C76B95EA}" presName="composite" presStyleCnt="0"/>
      <dgm:spPr/>
    </dgm:pt>
    <dgm:pt modelId="{EF3A946E-96B3-4628-91EB-8B0A2A37DDB1}" type="pres">
      <dgm:prSet presAssocID="{5F712884-449D-4DB5-9953-28B7C76B95E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252839F-D941-4E3B-BA68-AC653DAEAE4C}" type="pres">
      <dgm:prSet presAssocID="{5F712884-449D-4DB5-9953-28B7C76B95EA}" presName="parSh" presStyleLbl="node1" presStyleIdx="0" presStyleCnt="3"/>
      <dgm:spPr/>
    </dgm:pt>
    <dgm:pt modelId="{9AFA4903-C1AC-4872-B8FC-33B461DA35FC}" type="pres">
      <dgm:prSet presAssocID="{5F712884-449D-4DB5-9953-28B7C76B95EA}" presName="desTx" presStyleLbl="fgAcc1" presStyleIdx="0" presStyleCnt="3" custScaleX="111744">
        <dgm:presLayoutVars>
          <dgm:bulletEnabled val="1"/>
        </dgm:presLayoutVars>
      </dgm:prSet>
      <dgm:spPr/>
    </dgm:pt>
    <dgm:pt modelId="{B4B2D37A-6F50-4E0F-B305-9EB4D512D773}" type="pres">
      <dgm:prSet presAssocID="{EB5FE175-6B6D-4195-A86F-6DFA96778160}" presName="sibTrans" presStyleLbl="sibTrans2D1" presStyleIdx="0" presStyleCnt="2"/>
      <dgm:spPr/>
    </dgm:pt>
    <dgm:pt modelId="{ADE18D45-E3E4-4C40-8D6C-3AC62ACE8299}" type="pres">
      <dgm:prSet presAssocID="{EB5FE175-6B6D-4195-A86F-6DFA96778160}" presName="connTx" presStyleLbl="sibTrans2D1" presStyleIdx="0" presStyleCnt="2"/>
      <dgm:spPr/>
    </dgm:pt>
    <dgm:pt modelId="{4D30E82E-B1D1-4836-AA5D-2AD3F6A52082}" type="pres">
      <dgm:prSet presAssocID="{981C2CD8-7E8A-4682-8B5A-A510268B34AC}" presName="composite" presStyleCnt="0"/>
      <dgm:spPr/>
    </dgm:pt>
    <dgm:pt modelId="{C084451C-3DBC-48CF-A871-B521FE90830A}" type="pres">
      <dgm:prSet presAssocID="{981C2CD8-7E8A-4682-8B5A-A510268B34AC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29D4F23-83F6-4C7C-9B29-72BF90EFE2CC}" type="pres">
      <dgm:prSet presAssocID="{981C2CD8-7E8A-4682-8B5A-A510268B34AC}" presName="parSh" presStyleLbl="node1" presStyleIdx="1" presStyleCnt="3"/>
      <dgm:spPr/>
    </dgm:pt>
    <dgm:pt modelId="{032BAEB6-0FB1-4780-AF60-2EFB8C965C77}" type="pres">
      <dgm:prSet presAssocID="{981C2CD8-7E8A-4682-8B5A-A510268B34AC}" presName="desTx" presStyleLbl="fgAcc1" presStyleIdx="1" presStyleCnt="3" custScaleX="110520">
        <dgm:presLayoutVars>
          <dgm:bulletEnabled val="1"/>
        </dgm:presLayoutVars>
      </dgm:prSet>
      <dgm:spPr/>
    </dgm:pt>
    <dgm:pt modelId="{84DC82A2-8D59-472B-BE22-46F053C16CD5}" type="pres">
      <dgm:prSet presAssocID="{D7467A3A-2B78-4CDD-91C9-D96452997227}" presName="sibTrans" presStyleLbl="sibTrans2D1" presStyleIdx="1" presStyleCnt="2"/>
      <dgm:spPr/>
    </dgm:pt>
    <dgm:pt modelId="{E38B4FCE-9678-4085-AB99-40595BD6EB1C}" type="pres">
      <dgm:prSet presAssocID="{D7467A3A-2B78-4CDD-91C9-D96452997227}" presName="connTx" presStyleLbl="sibTrans2D1" presStyleIdx="1" presStyleCnt="2"/>
      <dgm:spPr/>
    </dgm:pt>
    <dgm:pt modelId="{A7DAE057-DF90-4B1D-8997-39328454C8BF}" type="pres">
      <dgm:prSet presAssocID="{DC2DF88C-35A0-4E30-A3E4-E002DC34F521}" presName="composite" presStyleCnt="0"/>
      <dgm:spPr/>
    </dgm:pt>
    <dgm:pt modelId="{D297B747-A2CF-41E4-A59D-391BC474F135}" type="pres">
      <dgm:prSet presAssocID="{DC2DF88C-35A0-4E30-A3E4-E002DC34F521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ABF185BD-956E-4777-8763-980278E426BB}" type="pres">
      <dgm:prSet presAssocID="{DC2DF88C-35A0-4E30-A3E4-E002DC34F521}" presName="parSh" presStyleLbl="node1" presStyleIdx="2" presStyleCnt="3"/>
      <dgm:spPr/>
    </dgm:pt>
    <dgm:pt modelId="{1526152F-906E-4121-A143-DD130A011105}" type="pres">
      <dgm:prSet presAssocID="{DC2DF88C-35A0-4E30-A3E4-E002DC34F521}" presName="desTx" presStyleLbl="fgAcc1" presStyleIdx="2" presStyleCnt="3" custScaleX="112158">
        <dgm:presLayoutVars>
          <dgm:bulletEnabled val="1"/>
        </dgm:presLayoutVars>
      </dgm:prSet>
      <dgm:spPr/>
    </dgm:pt>
  </dgm:ptLst>
  <dgm:cxnLst>
    <dgm:cxn modelId="{D998B319-C072-4BF0-B5CB-2075DB30B691}" srcId="{DC2DF88C-35A0-4E30-A3E4-E002DC34F521}" destId="{DF9FD532-8B13-446E-B6A3-59BDF574BCA8}" srcOrd="0" destOrd="0" parTransId="{3A79FA23-5F3F-4F7D-B4AC-A9C282166E18}" sibTransId="{31B32A6E-6E91-4EAA-96F6-92A0035B120A}"/>
    <dgm:cxn modelId="{18C93120-EA35-4A83-8035-93088496472F}" type="presOf" srcId="{0F96C5BB-21CD-48D8-8D01-FEBAB12E0ED7}" destId="{9AFA4903-C1AC-4872-B8FC-33B461DA35FC}" srcOrd="0" destOrd="5" presId="urn:microsoft.com/office/officeart/2005/8/layout/process3"/>
    <dgm:cxn modelId="{EA6ACA33-2C79-44FC-8FE8-DAEFC4877D61}" type="presOf" srcId="{52FF9C34-A731-4FC5-BB66-774115B64D99}" destId="{9AFA4903-C1AC-4872-B8FC-33B461DA35FC}" srcOrd="0" destOrd="4" presId="urn:microsoft.com/office/officeart/2005/8/layout/process3"/>
    <dgm:cxn modelId="{F188FC37-C998-4CDB-85A2-EBB389808248}" type="presOf" srcId="{981C2CD8-7E8A-4682-8B5A-A510268B34AC}" destId="{B29D4F23-83F6-4C7C-9B29-72BF90EFE2CC}" srcOrd="1" destOrd="0" presId="urn:microsoft.com/office/officeart/2005/8/layout/process3"/>
    <dgm:cxn modelId="{B2733D3B-E352-4F5C-889A-1B9ECD5F8F60}" type="presOf" srcId="{EB5FE175-6B6D-4195-A86F-6DFA96778160}" destId="{B4B2D37A-6F50-4E0F-B305-9EB4D512D773}" srcOrd="0" destOrd="0" presId="urn:microsoft.com/office/officeart/2005/8/layout/process3"/>
    <dgm:cxn modelId="{63D5015B-3865-4A4B-AEB1-FBEF0DE71B9A}" srcId="{CADE50C9-6A62-45AC-AF42-A90DC46A3209}" destId="{DC2DF88C-35A0-4E30-A3E4-E002DC34F521}" srcOrd="2" destOrd="0" parTransId="{9BB88C43-2261-4EC7-A70D-463964685938}" sibTransId="{4DFC88DE-E0F0-4976-9B83-58EADA7CE300}"/>
    <dgm:cxn modelId="{E1A0AD5E-E7C8-4C64-818B-0AE2E4D122CD}" type="presOf" srcId="{EB8B6DDB-E687-43A5-8B9A-CA9713EDB0FF}" destId="{1526152F-906E-4121-A143-DD130A011105}" srcOrd="0" destOrd="1" presId="urn:microsoft.com/office/officeart/2005/8/layout/process3"/>
    <dgm:cxn modelId="{6DBE9163-4B10-4DA0-B94C-A57C97F86288}" srcId="{3C06DC45-D510-48CC-B9DC-C19564791119}" destId="{148B8F20-EED8-4B4A-B232-A1F486EFDD62}" srcOrd="0" destOrd="0" parTransId="{88935AE9-94E3-4333-9A1C-7C059A05E2D9}" sibTransId="{90CB0F99-576D-4EC7-A55F-7E0C6CF6A1B9}"/>
    <dgm:cxn modelId="{12FFE463-A314-4E46-ABDB-022EE0464273}" srcId="{5F712884-449D-4DB5-9953-28B7C76B95EA}" destId="{0F96C5BB-21CD-48D8-8D01-FEBAB12E0ED7}" srcOrd="2" destOrd="0" parTransId="{358C2C7E-20EA-4E4E-8E77-EA02B3736067}" sibTransId="{8AF8C321-9117-4353-9B54-9222D0F9F493}"/>
    <dgm:cxn modelId="{F75AFB4A-90E3-4433-AD1E-5482B21195DD}" srcId="{DC2DF88C-35A0-4E30-A3E4-E002DC34F521}" destId="{EB8B6DDB-E687-43A5-8B9A-CA9713EDB0FF}" srcOrd="1" destOrd="0" parTransId="{D659F3E4-248C-4C23-BD22-C4C6E020678F}" sibTransId="{D04C8434-FE7C-4D80-B57E-2B626AE082F6}"/>
    <dgm:cxn modelId="{3F536171-8E5F-49C0-977D-1FF01BB037D4}" srcId="{3C06DC45-D510-48CC-B9DC-C19564791119}" destId="{FC3F60AA-06A8-428E-AE75-49F750714EAB}" srcOrd="1" destOrd="0" parTransId="{C5981A63-4E5F-494F-B606-E6481916E554}" sibTransId="{509FB080-4906-42EC-8B7A-9CE788BB87FC}"/>
    <dgm:cxn modelId="{AF250757-46ED-49A3-A2B4-276D1B47F666}" type="presOf" srcId="{CADE50C9-6A62-45AC-AF42-A90DC46A3209}" destId="{FDB6D5C0-0ED5-4B9D-9E48-126ED2C433C3}" srcOrd="0" destOrd="0" presId="urn:microsoft.com/office/officeart/2005/8/layout/process3"/>
    <dgm:cxn modelId="{654B2758-BB63-4A67-9FA8-BFB78F357825}" type="presOf" srcId="{DC2DF88C-35A0-4E30-A3E4-E002DC34F521}" destId="{D297B747-A2CF-41E4-A59D-391BC474F135}" srcOrd="0" destOrd="0" presId="urn:microsoft.com/office/officeart/2005/8/layout/process3"/>
    <dgm:cxn modelId="{762AB07F-C728-41D8-9B57-DB011D1EC3F0}" type="presOf" srcId="{DF9FD532-8B13-446E-B6A3-59BDF574BCA8}" destId="{1526152F-906E-4121-A143-DD130A011105}" srcOrd="0" destOrd="0" presId="urn:microsoft.com/office/officeart/2005/8/layout/process3"/>
    <dgm:cxn modelId="{55246683-0A80-455D-B6B5-2B2736293CF2}" srcId="{5F712884-449D-4DB5-9953-28B7C76B95EA}" destId="{3C06DC45-D510-48CC-B9DC-C19564791119}" srcOrd="0" destOrd="0" parTransId="{65F5C7C6-EB25-442A-AB0B-B47F97609474}" sibTransId="{D1AB7263-DC38-4830-9C45-C1403EA8E20B}"/>
    <dgm:cxn modelId="{AABA8D8C-E800-4FDC-8C5F-A5D82041D563}" type="presOf" srcId="{CF1FE966-0BB0-47ED-84B3-EC7AB055925F}" destId="{032BAEB6-0FB1-4780-AF60-2EFB8C965C77}" srcOrd="0" destOrd="1" presId="urn:microsoft.com/office/officeart/2005/8/layout/process3"/>
    <dgm:cxn modelId="{7A81218D-5146-40F9-9731-5BD21503537E}" srcId="{981C2CD8-7E8A-4682-8B5A-A510268B34AC}" destId="{CF1FE966-0BB0-47ED-84B3-EC7AB055925F}" srcOrd="1" destOrd="0" parTransId="{FB956851-3BB2-4FF1-A9D6-4692FA0EFDCA}" sibTransId="{831C3CE2-0F23-433C-85CA-9D194AAC5E20}"/>
    <dgm:cxn modelId="{EB6C5390-A1F3-4780-8FBF-29B55D6541C6}" type="presOf" srcId="{148B8F20-EED8-4B4A-B232-A1F486EFDD62}" destId="{9AFA4903-C1AC-4872-B8FC-33B461DA35FC}" srcOrd="0" destOrd="1" presId="urn:microsoft.com/office/officeart/2005/8/layout/process3"/>
    <dgm:cxn modelId="{8974AC9D-3275-4F0F-805E-785A2FD9F71C}" type="presOf" srcId="{9A8AAA93-5B59-4C0B-B39F-6266E6F3AFC6}" destId="{032BAEB6-0FB1-4780-AF60-2EFB8C965C77}" srcOrd="0" destOrd="2" presId="urn:microsoft.com/office/officeart/2005/8/layout/process3"/>
    <dgm:cxn modelId="{3F4BEE9E-8D26-4AD2-ADA0-D76B4E28C08E}" type="presOf" srcId="{981C2CD8-7E8A-4682-8B5A-A510268B34AC}" destId="{C084451C-3DBC-48CF-A871-B521FE90830A}" srcOrd="0" destOrd="0" presId="urn:microsoft.com/office/officeart/2005/8/layout/process3"/>
    <dgm:cxn modelId="{F671F7A4-1F7F-40E8-AC88-8DD0F406E4E6}" type="presOf" srcId="{6CDF9A14-EC4D-423D-8617-1A66884F9114}" destId="{032BAEB6-0FB1-4780-AF60-2EFB8C965C77}" srcOrd="0" destOrd="0" presId="urn:microsoft.com/office/officeart/2005/8/layout/process3"/>
    <dgm:cxn modelId="{5BDE1DA6-E08E-43FF-BCA1-46EC3454F22A}" type="presOf" srcId="{5F712884-449D-4DB5-9953-28B7C76B95EA}" destId="{EF3A946E-96B3-4628-91EB-8B0A2A37DDB1}" srcOrd="0" destOrd="0" presId="urn:microsoft.com/office/officeart/2005/8/layout/process3"/>
    <dgm:cxn modelId="{2AC83FA7-F310-45F1-AA9C-0B70EAC5481A}" type="presOf" srcId="{A4A10270-1AC9-4F57-86D9-6D99D6A7F393}" destId="{9AFA4903-C1AC-4872-B8FC-33B461DA35FC}" srcOrd="0" destOrd="3" presId="urn:microsoft.com/office/officeart/2005/8/layout/process3"/>
    <dgm:cxn modelId="{5BBBD0A9-97DA-480E-AD44-1947C76CE5E6}" srcId="{CADE50C9-6A62-45AC-AF42-A90DC46A3209}" destId="{5F712884-449D-4DB5-9953-28B7C76B95EA}" srcOrd="0" destOrd="0" parTransId="{959B81DB-0329-4043-A334-D05EB5160B66}" sibTransId="{EB5FE175-6B6D-4195-A86F-6DFA96778160}"/>
    <dgm:cxn modelId="{BB6865B8-A688-4FC4-AFAA-E66324174F02}" type="presOf" srcId="{5F712884-449D-4DB5-9953-28B7C76B95EA}" destId="{E252839F-D941-4E3B-BA68-AC653DAEAE4C}" srcOrd="1" destOrd="0" presId="urn:microsoft.com/office/officeart/2005/8/layout/process3"/>
    <dgm:cxn modelId="{501CF1C2-0648-45A7-B4E4-A16DD74AE630}" srcId="{5F712884-449D-4DB5-9953-28B7C76B95EA}" destId="{52FF9C34-A731-4FC5-BB66-774115B64D99}" srcOrd="1" destOrd="0" parTransId="{05A21021-315C-4770-9509-B5BACF8A87BF}" sibTransId="{6A2A697C-76FA-4075-9489-6395B2B1752D}"/>
    <dgm:cxn modelId="{D95BF8C4-EEA0-4AAE-8693-AFAC7500B286}" srcId="{CADE50C9-6A62-45AC-AF42-A90DC46A3209}" destId="{981C2CD8-7E8A-4682-8B5A-A510268B34AC}" srcOrd="1" destOrd="0" parTransId="{1185AE54-EDEE-4D55-93F6-F7D354ED7C11}" sibTransId="{D7467A3A-2B78-4CDD-91C9-D96452997227}"/>
    <dgm:cxn modelId="{EE7033C5-465D-4B0A-BC9E-F9770E83D692}" srcId="{981C2CD8-7E8A-4682-8B5A-A510268B34AC}" destId="{6CDF9A14-EC4D-423D-8617-1A66884F9114}" srcOrd="0" destOrd="0" parTransId="{5B62C0DC-D5C8-48D0-BF3A-F70F4D8838F9}" sibTransId="{A08A4677-4E63-4196-873D-D9F438C56327}"/>
    <dgm:cxn modelId="{7C7C1ACA-D121-4A09-BFF4-2A57A30D871A}" type="presOf" srcId="{D7467A3A-2B78-4CDD-91C9-D96452997227}" destId="{84DC82A2-8D59-472B-BE22-46F053C16CD5}" srcOrd="0" destOrd="0" presId="urn:microsoft.com/office/officeart/2005/8/layout/process3"/>
    <dgm:cxn modelId="{93006ACD-B004-4B1F-B0D0-6C85222A28DE}" type="presOf" srcId="{EB5FE175-6B6D-4195-A86F-6DFA96778160}" destId="{ADE18D45-E3E4-4C40-8D6C-3AC62ACE8299}" srcOrd="1" destOrd="0" presId="urn:microsoft.com/office/officeart/2005/8/layout/process3"/>
    <dgm:cxn modelId="{C13F6FDC-F9DE-4364-A76E-4D376CE43B21}" srcId="{981C2CD8-7E8A-4682-8B5A-A510268B34AC}" destId="{9A8AAA93-5B59-4C0B-B39F-6266E6F3AFC6}" srcOrd="2" destOrd="0" parTransId="{8BEE7193-DE06-4423-BCF7-92B8738D0454}" sibTransId="{A340AEAE-6FB4-477E-9F7F-F162A37E2157}"/>
    <dgm:cxn modelId="{A5C9FCE5-8766-426B-B5BE-B83931DD52CA}" type="presOf" srcId="{D7467A3A-2B78-4CDD-91C9-D96452997227}" destId="{E38B4FCE-9678-4085-AB99-40595BD6EB1C}" srcOrd="1" destOrd="0" presId="urn:microsoft.com/office/officeart/2005/8/layout/process3"/>
    <dgm:cxn modelId="{C0883AEA-830B-4AD2-96BF-9E39D8362AB2}" type="presOf" srcId="{DC2DF88C-35A0-4E30-A3E4-E002DC34F521}" destId="{ABF185BD-956E-4777-8763-980278E426BB}" srcOrd="1" destOrd="0" presId="urn:microsoft.com/office/officeart/2005/8/layout/process3"/>
    <dgm:cxn modelId="{DE089FEE-7FE9-4813-83DB-540BC465117F}" srcId="{3C06DC45-D510-48CC-B9DC-C19564791119}" destId="{A4A10270-1AC9-4F57-86D9-6D99D6A7F393}" srcOrd="2" destOrd="0" parTransId="{882C4699-3471-41E7-9BD3-FCA3322FC5E0}" sibTransId="{4E3906F9-355F-4CCC-8698-3684A9C73757}"/>
    <dgm:cxn modelId="{9197A1EF-40BA-4A00-90BC-61CBC94FE8A7}" type="presOf" srcId="{3C06DC45-D510-48CC-B9DC-C19564791119}" destId="{9AFA4903-C1AC-4872-B8FC-33B461DA35FC}" srcOrd="0" destOrd="0" presId="urn:microsoft.com/office/officeart/2005/8/layout/process3"/>
    <dgm:cxn modelId="{5C9BA9F6-D10A-48AD-B2E3-C0C01C114B58}" type="presOf" srcId="{FC3F60AA-06A8-428E-AE75-49F750714EAB}" destId="{9AFA4903-C1AC-4872-B8FC-33B461DA35FC}" srcOrd="0" destOrd="2" presId="urn:microsoft.com/office/officeart/2005/8/layout/process3"/>
    <dgm:cxn modelId="{2B1E6CD2-9E99-4BF4-91F4-6569897959CC}" type="presParOf" srcId="{FDB6D5C0-0ED5-4B9D-9E48-126ED2C433C3}" destId="{CFDB6B04-AAD5-42A2-8A40-C0EC4077F01E}" srcOrd="0" destOrd="0" presId="urn:microsoft.com/office/officeart/2005/8/layout/process3"/>
    <dgm:cxn modelId="{1E36B744-698A-4110-8366-45A5C14FAB2F}" type="presParOf" srcId="{CFDB6B04-AAD5-42A2-8A40-C0EC4077F01E}" destId="{EF3A946E-96B3-4628-91EB-8B0A2A37DDB1}" srcOrd="0" destOrd="0" presId="urn:microsoft.com/office/officeart/2005/8/layout/process3"/>
    <dgm:cxn modelId="{A8E72DFA-2E76-423D-B051-4B4AE1F43988}" type="presParOf" srcId="{CFDB6B04-AAD5-42A2-8A40-C0EC4077F01E}" destId="{E252839F-D941-4E3B-BA68-AC653DAEAE4C}" srcOrd="1" destOrd="0" presId="urn:microsoft.com/office/officeart/2005/8/layout/process3"/>
    <dgm:cxn modelId="{C743754D-872F-4CB7-98AB-907F3F8DF9A9}" type="presParOf" srcId="{CFDB6B04-AAD5-42A2-8A40-C0EC4077F01E}" destId="{9AFA4903-C1AC-4872-B8FC-33B461DA35FC}" srcOrd="2" destOrd="0" presId="urn:microsoft.com/office/officeart/2005/8/layout/process3"/>
    <dgm:cxn modelId="{3ACFCAB8-326A-415A-9D3E-264698501C9F}" type="presParOf" srcId="{FDB6D5C0-0ED5-4B9D-9E48-126ED2C433C3}" destId="{B4B2D37A-6F50-4E0F-B305-9EB4D512D773}" srcOrd="1" destOrd="0" presId="urn:microsoft.com/office/officeart/2005/8/layout/process3"/>
    <dgm:cxn modelId="{4CA85728-BF05-4EA0-AC81-26EEF58DACD1}" type="presParOf" srcId="{B4B2D37A-6F50-4E0F-B305-9EB4D512D773}" destId="{ADE18D45-E3E4-4C40-8D6C-3AC62ACE8299}" srcOrd="0" destOrd="0" presId="urn:microsoft.com/office/officeart/2005/8/layout/process3"/>
    <dgm:cxn modelId="{B7963F07-84FF-4AB4-85F0-AEA6E7572C23}" type="presParOf" srcId="{FDB6D5C0-0ED5-4B9D-9E48-126ED2C433C3}" destId="{4D30E82E-B1D1-4836-AA5D-2AD3F6A52082}" srcOrd="2" destOrd="0" presId="urn:microsoft.com/office/officeart/2005/8/layout/process3"/>
    <dgm:cxn modelId="{8AD50803-D73D-48EA-A1D7-A97D4337B166}" type="presParOf" srcId="{4D30E82E-B1D1-4836-AA5D-2AD3F6A52082}" destId="{C084451C-3DBC-48CF-A871-B521FE90830A}" srcOrd="0" destOrd="0" presId="urn:microsoft.com/office/officeart/2005/8/layout/process3"/>
    <dgm:cxn modelId="{AEA58724-A211-4DEF-A1A2-6D535F31212A}" type="presParOf" srcId="{4D30E82E-B1D1-4836-AA5D-2AD3F6A52082}" destId="{B29D4F23-83F6-4C7C-9B29-72BF90EFE2CC}" srcOrd="1" destOrd="0" presId="urn:microsoft.com/office/officeart/2005/8/layout/process3"/>
    <dgm:cxn modelId="{A4F0F5F4-B969-4CF0-ABDB-3EB68E784446}" type="presParOf" srcId="{4D30E82E-B1D1-4836-AA5D-2AD3F6A52082}" destId="{032BAEB6-0FB1-4780-AF60-2EFB8C965C77}" srcOrd="2" destOrd="0" presId="urn:microsoft.com/office/officeart/2005/8/layout/process3"/>
    <dgm:cxn modelId="{6D9E19E4-6D00-48A3-A816-3A0A4C255CFD}" type="presParOf" srcId="{FDB6D5C0-0ED5-4B9D-9E48-126ED2C433C3}" destId="{84DC82A2-8D59-472B-BE22-46F053C16CD5}" srcOrd="3" destOrd="0" presId="urn:microsoft.com/office/officeart/2005/8/layout/process3"/>
    <dgm:cxn modelId="{75C033CD-1209-4B0E-A244-CCC6C5DA69E7}" type="presParOf" srcId="{84DC82A2-8D59-472B-BE22-46F053C16CD5}" destId="{E38B4FCE-9678-4085-AB99-40595BD6EB1C}" srcOrd="0" destOrd="0" presId="urn:microsoft.com/office/officeart/2005/8/layout/process3"/>
    <dgm:cxn modelId="{49EDC91B-50FF-4365-926C-F2278594A3F7}" type="presParOf" srcId="{FDB6D5C0-0ED5-4B9D-9E48-126ED2C433C3}" destId="{A7DAE057-DF90-4B1D-8997-39328454C8BF}" srcOrd="4" destOrd="0" presId="urn:microsoft.com/office/officeart/2005/8/layout/process3"/>
    <dgm:cxn modelId="{8DCC3BCF-5F21-459E-BFF8-E61E04BC6115}" type="presParOf" srcId="{A7DAE057-DF90-4B1D-8997-39328454C8BF}" destId="{D297B747-A2CF-41E4-A59D-391BC474F135}" srcOrd="0" destOrd="0" presId="urn:microsoft.com/office/officeart/2005/8/layout/process3"/>
    <dgm:cxn modelId="{45F2F7F4-A821-41D8-97FE-1BCC41637512}" type="presParOf" srcId="{A7DAE057-DF90-4B1D-8997-39328454C8BF}" destId="{ABF185BD-956E-4777-8763-980278E426BB}" srcOrd="1" destOrd="0" presId="urn:microsoft.com/office/officeart/2005/8/layout/process3"/>
    <dgm:cxn modelId="{9E83D103-F9A6-4857-9AB9-FDE9BD76651D}" type="presParOf" srcId="{A7DAE057-DF90-4B1D-8997-39328454C8BF}" destId="{1526152F-906E-4121-A143-DD130A011105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2839F-D941-4E3B-BA68-AC653DAEAE4C}">
      <dsp:nvSpPr>
        <dsp:cNvPr id="0" name=""/>
        <dsp:cNvSpPr/>
      </dsp:nvSpPr>
      <dsp:spPr>
        <a:xfrm>
          <a:off x="5708" y="621449"/>
          <a:ext cx="2189028" cy="8208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Data Step</a:t>
          </a:r>
        </a:p>
      </dsp:txBody>
      <dsp:txXfrm>
        <a:off x="5708" y="621449"/>
        <a:ext cx="2189028" cy="547200"/>
      </dsp:txXfrm>
    </dsp:sp>
    <dsp:sp modelId="{9AFA4903-C1AC-4872-B8FC-33B461DA35FC}">
      <dsp:nvSpPr>
        <dsp:cNvPr id="0" name=""/>
        <dsp:cNvSpPr/>
      </dsp:nvSpPr>
      <dsp:spPr>
        <a:xfrm>
          <a:off x="325523" y="1168649"/>
          <a:ext cx="2446107" cy="266760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Date Collection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Twitter (Kaggle)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CDC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US Census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Clean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EDA</a:t>
          </a:r>
        </a:p>
      </dsp:txBody>
      <dsp:txXfrm>
        <a:off x="397167" y="1240293"/>
        <a:ext cx="2302819" cy="2524312"/>
      </dsp:txXfrm>
    </dsp:sp>
    <dsp:sp modelId="{B4B2D37A-6F50-4E0F-B305-9EB4D512D773}">
      <dsp:nvSpPr>
        <dsp:cNvPr id="0" name=""/>
        <dsp:cNvSpPr/>
      </dsp:nvSpPr>
      <dsp:spPr>
        <a:xfrm>
          <a:off x="2558720" y="622547"/>
          <a:ext cx="771645" cy="54500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558720" y="731548"/>
        <a:ext cx="608144" cy="327002"/>
      </dsp:txXfrm>
    </dsp:sp>
    <dsp:sp modelId="{B29D4F23-83F6-4C7C-9B29-72BF90EFE2CC}">
      <dsp:nvSpPr>
        <dsp:cNvPr id="0" name=""/>
        <dsp:cNvSpPr/>
      </dsp:nvSpPr>
      <dsp:spPr>
        <a:xfrm>
          <a:off x="3650671" y="621449"/>
          <a:ext cx="2189028" cy="8208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NLP Sentiment</a:t>
          </a:r>
        </a:p>
      </dsp:txBody>
      <dsp:txXfrm>
        <a:off x="3650671" y="621449"/>
        <a:ext cx="2189028" cy="547200"/>
      </dsp:txXfrm>
    </dsp:sp>
    <dsp:sp modelId="{032BAEB6-0FB1-4780-AF60-2EFB8C965C77}">
      <dsp:nvSpPr>
        <dsp:cNvPr id="0" name=""/>
        <dsp:cNvSpPr/>
      </dsp:nvSpPr>
      <dsp:spPr>
        <a:xfrm>
          <a:off x="3983883" y="1168649"/>
          <a:ext cx="2419313" cy="266760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AWS S3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Amazon Comprehend Analysis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 dirty="0"/>
        </a:p>
      </dsp:txBody>
      <dsp:txXfrm>
        <a:off x="4054742" y="1239508"/>
        <a:ext cx="2277595" cy="2525882"/>
      </dsp:txXfrm>
    </dsp:sp>
    <dsp:sp modelId="{84DC82A2-8D59-472B-BE22-46F053C16CD5}">
      <dsp:nvSpPr>
        <dsp:cNvPr id="0" name=""/>
        <dsp:cNvSpPr/>
      </dsp:nvSpPr>
      <dsp:spPr>
        <a:xfrm>
          <a:off x="6200333" y="622547"/>
          <a:ext cx="764545" cy="54500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6200333" y="731548"/>
        <a:ext cx="601044" cy="327002"/>
      </dsp:txXfrm>
    </dsp:sp>
    <dsp:sp modelId="{ABF185BD-956E-4777-8763-980278E426BB}">
      <dsp:nvSpPr>
        <dsp:cNvPr id="0" name=""/>
        <dsp:cNvSpPr/>
      </dsp:nvSpPr>
      <dsp:spPr>
        <a:xfrm>
          <a:off x="7282237" y="621449"/>
          <a:ext cx="2189028" cy="8208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Conclusions</a:t>
          </a:r>
        </a:p>
      </dsp:txBody>
      <dsp:txXfrm>
        <a:off x="7282237" y="621449"/>
        <a:ext cx="2189028" cy="547200"/>
      </dsp:txXfrm>
    </dsp:sp>
    <dsp:sp modelId="{1526152F-906E-4121-A143-DD130A011105}">
      <dsp:nvSpPr>
        <dsp:cNvPr id="0" name=""/>
        <dsp:cNvSpPr/>
      </dsp:nvSpPr>
      <dsp:spPr>
        <a:xfrm>
          <a:off x="7597521" y="1168649"/>
          <a:ext cx="2455170" cy="266760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Visualizations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Conclusions</a:t>
          </a:r>
        </a:p>
      </dsp:txBody>
      <dsp:txXfrm>
        <a:off x="7669430" y="1240558"/>
        <a:ext cx="2311352" cy="2523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t>3/29/2021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tiff>
</file>

<file path=ppt/media/image5.png>
</file>

<file path=ppt/media/image6.tiff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t>3/29/2021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 all of the steps used in completing</a:t>
            </a:r>
            <a:r>
              <a:rPr lang="en-US" baseline="0" dirty="0"/>
              <a:t> your experiment.</a:t>
            </a:r>
          </a:p>
          <a:p>
            <a:r>
              <a:rPr lang="en-US" baseline="0" dirty="0"/>
              <a:t>Remember to number your steps.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36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5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9" name="Picture 8" descr="Closeup of test tube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3/29/2021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3/29/2021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3/29/2021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5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3/29/2021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3/29/2021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3/29/2021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3/29/2021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02902D-A5F5-4D7D-AAA7-32469BA0BC4D}" type="datetimeFigureOut">
              <a:rPr lang="en-US"/>
              <a:pPr/>
              <a:t>3/29/2021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38/s41562-021-01056-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Pfizer Vaccine Tweets: A Sentiment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Ehly, Nicole Norelli, and </a:t>
            </a:r>
            <a:r>
              <a:rPr lang="en-US" dirty="0" err="1"/>
              <a:t>Mingyang</a:t>
            </a:r>
            <a:r>
              <a:rPr lang="en-US" dirty="0"/>
              <a:t> Nick YU</a:t>
            </a:r>
          </a:p>
        </p:txBody>
      </p:sp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77F6C-51C1-460E-9996-A6031AD9C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US Census Region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4C1EE-435C-42B3-B0EF-BF9690612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4048" y="3142034"/>
            <a:ext cx="3502152" cy="303016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by 4 regions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Midwest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North East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South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Slightly higher Positive Sentiment in Midwest than West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F143D8-BF8D-4BEB-BCB6-4A34A6E654F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BEBEB"/>
              </a:clrFrom>
              <a:clrTo>
                <a:srgbClr val="EBEBE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1463040"/>
            <a:ext cx="6492240" cy="47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423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2A8B1-567B-4871-AB35-F7248D161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Political Party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DB25B-C069-4A7A-A640-8B44B925B5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Democrats skew slightly more Negative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Republicans skew slightly more Positive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D2A382-6C7B-4C1C-8ABD-358D4A5D1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352" y="1"/>
            <a:ext cx="7882647" cy="25717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87D33DC-EDDA-4306-B983-13DBA53F7626}"/>
              </a:ext>
            </a:extLst>
          </p:cNvPr>
          <p:cNvSpPr/>
          <p:nvPr/>
        </p:nvSpPr>
        <p:spPr>
          <a:xfrm>
            <a:off x="4309352" y="2571793"/>
            <a:ext cx="3941323" cy="4286208"/>
          </a:xfrm>
          <a:prstGeom prst="rect">
            <a:avLst/>
          </a:prstGeom>
          <a:solidFill>
            <a:srgbClr val="B9E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448D39-8BDC-4345-9E6C-BDBAF97D381F}"/>
              </a:ext>
            </a:extLst>
          </p:cNvPr>
          <p:cNvSpPr/>
          <p:nvPr/>
        </p:nvSpPr>
        <p:spPr>
          <a:xfrm>
            <a:off x="8250677" y="2571793"/>
            <a:ext cx="3941323" cy="4286208"/>
          </a:xfrm>
          <a:prstGeom prst="rect">
            <a:avLst/>
          </a:prstGeom>
          <a:solidFill>
            <a:srgbClr val="F2B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B26A8B-3A19-41A6-87BB-6937DF3FE1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653" y="2571793"/>
            <a:ext cx="4906044" cy="36270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F723A75-6918-405A-9431-5EF79C7472F0}"/>
              </a:ext>
            </a:extLst>
          </p:cNvPr>
          <p:cNvSpPr txBox="1"/>
          <p:nvPr/>
        </p:nvSpPr>
        <p:spPr>
          <a:xfrm>
            <a:off x="4511202" y="6312993"/>
            <a:ext cx="7478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accent1"/>
                </a:solidFill>
              </a:rPr>
              <a:t>Image Source: https://theconversation.com/coronavirus-new-survey-shows-how-republicans-and-democrats-are-responding-differently-138394</a:t>
            </a:r>
          </a:p>
        </p:txBody>
      </p:sp>
    </p:spTree>
    <p:extLst>
      <p:ext uri="{BB962C8B-B14F-4D97-AF65-F5344CB8AC3E}">
        <p14:creationId xmlns:p14="http://schemas.microsoft.com/office/powerpoint/2010/main" val="154497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5C527-770E-4B2B-A974-0D54F4788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Over Time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07CE-DB39-4EE0-9F96-BF515B904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 in Positive Sentiment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 in Negative Sentiment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 in Neutral Sentiment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CF93EE-987F-487C-AC8D-C36F0A069A1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BEBEB"/>
              </a:clrFrom>
              <a:clrTo>
                <a:srgbClr val="EBEBE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1463041"/>
            <a:ext cx="6492240" cy="381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792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968-6844-486B-8743-B0675F6A2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#PositiveComparison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3D76-47B8-4B8D-A89C-AFF00FA28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01-21-21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557F2B7-03EC-4133-A26B-9DEFC347A3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749029"/>
            <a:ext cx="4754563" cy="3158579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9EDC1-2E15-4DD9-93BA-47FFDE2FE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03-15-21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3E8A77E-7536-42C0-B141-6CB8A668BD2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638" y="2749030"/>
            <a:ext cx="4754562" cy="3158578"/>
          </a:xfrm>
        </p:spPr>
      </p:pic>
    </p:spTree>
    <p:extLst>
      <p:ext uri="{BB962C8B-B14F-4D97-AF65-F5344CB8AC3E}">
        <p14:creationId xmlns:p14="http://schemas.microsoft.com/office/powerpoint/2010/main" val="161028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968-6844-486B-8743-B0675F6A2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#NegativeComparison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3D76-47B8-4B8D-A89C-AFF00FA28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01-21-21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9EDC1-2E15-4DD9-93BA-47FFDE2FE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03-15-21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0FBCD6D3-1C18-4E71-BB80-EAD081E348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749029"/>
            <a:ext cx="4754563" cy="3158579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A313431-4F71-47B5-87B5-1A3756A678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638" y="2749030"/>
            <a:ext cx="4754562" cy="3158578"/>
          </a:xfrm>
        </p:spPr>
      </p:pic>
    </p:spTree>
    <p:extLst>
      <p:ext uri="{BB962C8B-B14F-4D97-AF65-F5344CB8AC3E}">
        <p14:creationId xmlns:p14="http://schemas.microsoft.com/office/powerpoint/2010/main" val="330481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968-6844-486B-8743-B0675F6A2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#NeutralComparison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3D76-47B8-4B8D-A89C-AFF00FA28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01-21-21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9EDC1-2E15-4DD9-93BA-47FFDE2FE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03-15-21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B783C65-852B-46DD-9992-067534A9E5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749029"/>
            <a:ext cx="4754563" cy="3158579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C7F669EC-A8D9-40D3-9D7F-576C3A1C724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638" y="2749030"/>
            <a:ext cx="4754562" cy="3158578"/>
          </a:xfrm>
        </p:spPr>
      </p:pic>
    </p:spTree>
    <p:extLst>
      <p:ext uri="{BB962C8B-B14F-4D97-AF65-F5344CB8AC3E}">
        <p14:creationId xmlns:p14="http://schemas.microsoft.com/office/powerpoint/2010/main" val="366216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968-6844-486B-8743-B0675F6A2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#OverallComparison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3D76-47B8-4B8D-A89C-AFF00FA28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01-21-21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9EDC1-2E15-4DD9-93BA-47FFDE2FE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03-15-21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0ABD6F2-FA24-4FC3-BD7B-14148D1E3B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749029"/>
            <a:ext cx="4754563" cy="3158579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E3605EF-50D5-451F-8A4A-B71802388FE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638" y="2749030"/>
            <a:ext cx="4754562" cy="3158578"/>
          </a:xfrm>
        </p:spPr>
      </p:pic>
    </p:spTree>
    <p:extLst>
      <p:ext uri="{BB962C8B-B14F-4D97-AF65-F5344CB8AC3E}">
        <p14:creationId xmlns:p14="http://schemas.microsoft.com/office/powerpoint/2010/main" val="171571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2B2D94-BC0F-48AD-AACB-78F03D721B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32" y="926265"/>
            <a:ext cx="7589520" cy="50054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796BC7-B3A6-436F-B9F3-284343675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32" y="926264"/>
            <a:ext cx="7589520" cy="50054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CF912D-1ED1-4B34-8A65-7E3983DF85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32" y="926263"/>
            <a:ext cx="7589520" cy="50054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97B56C2-8B41-4AD5-857D-4FC1AC9F55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32" y="926263"/>
            <a:ext cx="7589520" cy="50054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384048" y="2694562"/>
            <a:ext cx="3502152" cy="347763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 in Positive Sentiment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 in Neutral and Negative Sentiment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 in volume of Tweets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Waning public interest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Increase of vaccine availability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Change in governmental messaging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54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52E5E-8025-4303-A507-294610A24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&amp; Future Directions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3ACA27-6EA4-48B5-82F4-5E103FA0D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4048" y="3063240"/>
            <a:ext cx="3502152" cy="3108960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Self-reporting across Twitter limits location reporting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 analysis to real-time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 #hashtags to be more inclusive of all Covid-19 Vaccination Variants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 to include additional languages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9FD99FB-D02D-4AF9-ABBA-1BD24A17501D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1026" name="Picture 2" descr="Vaccine needle">
            <a:extLst>
              <a:ext uri="{FF2B5EF4-FFF2-40B4-BE49-F238E27FC236}">
                <a16:creationId xmlns:a16="http://schemas.microsoft.com/office/drawing/2014/main" id="{8FCE09BB-F19A-4192-9A47-8AE2CADB46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3" r="10113"/>
          <a:stretch/>
        </p:blipFill>
        <p:spPr bwMode="auto">
          <a:xfrm>
            <a:off x="4309871" y="1"/>
            <a:ext cx="788212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075B30-8654-4CFC-BD23-17CCEF463C17}"/>
              </a:ext>
            </a:extLst>
          </p:cNvPr>
          <p:cNvSpPr txBox="1"/>
          <p:nvPr/>
        </p:nvSpPr>
        <p:spPr>
          <a:xfrm>
            <a:off x="4511202" y="6312993"/>
            <a:ext cx="7478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accent1"/>
                </a:solidFill>
              </a:rPr>
              <a:t>Image Source: https://blogs.microsoft.com/blog/2020/12/11/successful-covid-19-vaccine-delivery-requires-strong-tech-partnerships/</a:t>
            </a:r>
          </a:p>
        </p:txBody>
      </p:sp>
    </p:spTree>
    <p:extLst>
      <p:ext uri="{BB962C8B-B14F-4D97-AF65-F5344CB8AC3E}">
        <p14:creationId xmlns:p14="http://schemas.microsoft.com/office/powerpoint/2010/main" val="166657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 Cited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Loomba, S., de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Figueiredo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Piatek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S.J. et al. Measuring the impact of COVID-19 vaccine misinformation on vaccination intent in the UK and USA. Nat Hum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Behav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(2021). </a:t>
            </a:r>
            <a:r>
              <a:rPr lang="en-US" sz="1800" u="none" strike="noStrike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/>
              </a:rPr>
              <a:t>https://doi.org/10.1038/s41562-021-01056-1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Figueiredo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A., Simas, C.,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Karafillakis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E., Paterson, P. &amp; Larson, H. J. Mapping global trends in vaccine confidence and investigating barriers to vaccine uptake: a large-scale retrospective temporal modelling study. Lancet 396, 898–908 (2020).  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Kim, H. K.,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Ahn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J., Atkinson, L. &amp;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Kahlor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L. A. Effects of COVID-19misinformation on information seeking, avoidance, and processing: 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multicountry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comparative study. Sci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Commun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42, https://doi. org/10.1177/1075547020959670 (2020).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Schmidt, A. L.,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Zollo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F., Scala, A.,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Betsch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C. &amp;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Quattrociocchi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W. Polarization of the vaccination debate on Facebook.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Vaccine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36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3606–3612 (2018).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KFF Health Tracking Poll/ KFF COVID-19 Vaccine Monitor (February 15-23, 2021)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04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4DA3F-545F-4F4D-A7D6-AE01D3C3D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5D838-C54B-4E91-8B50-B9540CDA3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Overview/ Abstract</a:t>
            </a:r>
          </a:p>
          <a:p>
            <a:r>
              <a:rPr lang="en-US" dirty="0"/>
              <a:t>Data Description</a:t>
            </a:r>
          </a:p>
          <a:p>
            <a:r>
              <a:rPr lang="en-US" dirty="0"/>
              <a:t>Sentiment Analysis</a:t>
            </a:r>
          </a:p>
          <a:p>
            <a:r>
              <a:rPr lang="en-US" dirty="0"/>
              <a:t>Data Analysis</a:t>
            </a:r>
          </a:p>
          <a:p>
            <a:r>
              <a:rPr lang="en-US" dirty="0"/>
              <a:t>Conclusions</a:t>
            </a:r>
          </a:p>
          <a:p>
            <a:r>
              <a:rPr lang="en-US" dirty="0"/>
              <a:t>Limitations and Future Directions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2A268F-1485-43DC-9473-8769229AF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751" y="1757058"/>
            <a:ext cx="5940909" cy="33438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2866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Sentiment Analysis of Tweets using </a:t>
            </a:r>
          </a:p>
          <a:p>
            <a:pPr lvl="1"/>
            <a:r>
              <a:rPr lang="en-US" dirty="0"/>
              <a:t>#PfizerBioNTech hashtag</a:t>
            </a:r>
          </a:p>
          <a:p>
            <a:pPr lvl="1"/>
            <a:r>
              <a:rPr lang="en-US" dirty="0"/>
              <a:t>Location Information</a:t>
            </a:r>
          </a:p>
          <a:p>
            <a:r>
              <a:rPr lang="en-US" dirty="0"/>
              <a:t>Date Range: December 12, 2020 – March 13, 2021</a:t>
            </a:r>
          </a:p>
          <a:p>
            <a:r>
              <a:rPr lang="en-US" dirty="0"/>
              <a:t>Dataset – Kaggle/ CDC/ US Census</a:t>
            </a:r>
          </a:p>
          <a:p>
            <a:r>
              <a:rPr lang="en-US" dirty="0"/>
              <a:t>Data Cleaning/ EDA - R</a:t>
            </a:r>
          </a:p>
          <a:p>
            <a:r>
              <a:rPr lang="en-US" dirty="0"/>
              <a:t>Sentiment Analysis: Amazon S3 + Amazon Comprehend NLP</a:t>
            </a:r>
          </a:p>
          <a:p>
            <a:r>
              <a:rPr lang="en-US" dirty="0"/>
              <a:t>Data Visualization/ Conclusions - R</a:t>
            </a:r>
          </a:p>
        </p:txBody>
      </p:sp>
    </p:spTree>
    <p:extLst>
      <p:ext uri="{BB962C8B-B14F-4D97-AF65-F5344CB8AC3E}">
        <p14:creationId xmlns:p14="http://schemas.microsoft.com/office/powerpoint/2010/main" val="234996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</a:t>
            </a:r>
          </a:p>
        </p:txBody>
      </p:sp>
      <p:graphicFrame>
        <p:nvGraphicFramePr>
          <p:cNvPr id="4" name="Content Placeholder 2" descr="Accent process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1059319"/>
              </p:ext>
            </p:extLst>
          </p:nvPr>
        </p:nvGraphicFramePr>
        <p:xfrm>
          <a:off x="1066800" y="1714500"/>
          <a:ext cx="10058400" cy="445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4139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66E0C-3A19-4DE8-B3D4-183F4DB29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45293-0C9C-439F-943B-FFD7951FD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16 variables</a:t>
            </a:r>
          </a:p>
          <a:p>
            <a:pPr lvl="1"/>
            <a:r>
              <a:rPr lang="en-US" dirty="0"/>
              <a:t>(examples) </a:t>
            </a:r>
            <a:r>
              <a:rPr lang="en-US" dirty="0" err="1"/>
              <a:t>user_name</a:t>
            </a:r>
            <a:r>
              <a:rPr lang="en-US" dirty="0"/>
              <a:t>, </a:t>
            </a:r>
            <a:r>
              <a:rPr lang="en-US" dirty="0" err="1"/>
              <a:t>user_location</a:t>
            </a:r>
            <a:r>
              <a:rPr lang="en-US" dirty="0"/>
              <a:t>, </a:t>
            </a:r>
            <a:r>
              <a:rPr lang="en-US" dirty="0" err="1"/>
              <a:t>user_followers</a:t>
            </a:r>
            <a:r>
              <a:rPr lang="en-US" dirty="0"/>
              <a:t>, date, text (tweet), </a:t>
            </a:r>
            <a:r>
              <a:rPr lang="en-US" dirty="0" err="1"/>
              <a:t>hastags</a:t>
            </a:r>
            <a:r>
              <a:rPr lang="en-US" dirty="0"/>
              <a:t>, retweets (num)</a:t>
            </a:r>
          </a:p>
          <a:p>
            <a:r>
              <a:rPr lang="en-US" dirty="0"/>
              <a:t>6,821 tweets total</a:t>
            </a:r>
          </a:p>
          <a:p>
            <a:pPr lvl="1"/>
            <a:r>
              <a:rPr lang="en-US" dirty="0"/>
              <a:t>12/12/20 – 1/20/21 – 4,139 tweets</a:t>
            </a:r>
          </a:p>
          <a:p>
            <a:pPr lvl="1"/>
            <a:r>
              <a:rPr lang="en-US" dirty="0"/>
              <a:t>1/21/21-3/13/21 – 2,682 tweets</a:t>
            </a:r>
          </a:p>
          <a:p>
            <a:r>
              <a:rPr lang="en-US" dirty="0"/>
              <a:t>Missing Data: </a:t>
            </a:r>
            <a:r>
              <a:rPr lang="en-US" dirty="0" err="1"/>
              <a:t>user_description</a:t>
            </a:r>
            <a:r>
              <a:rPr lang="en-US" dirty="0"/>
              <a:t> (427), </a:t>
            </a:r>
            <a:r>
              <a:rPr lang="en-US" dirty="0" err="1"/>
              <a:t>user_location</a:t>
            </a:r>
            <a:r>
              <a:rPr lang="en-US" dirty="0"/>
              <a:t> (1381), </a:t>
            </a:r>
            <a:r>
              <a:rPr lang="en-US" dirty="0" err="1"/>
              <a:t>hastags</a:t>
            </a:r>
            <a:r>
              <a:rPr lang="en-US" dirty="0"/>
              <a:t> (1676)</a:t>
            </a:r>
          </a:p>
          <a:p>
            <a:r>
              <a:rPr lang="en-US" dirty="0"/>
              <a:t>Geographic Variables: </a:t>
            </a:r>
          </a:p>
        </p:txBody>
      </p:sp>
    </p:spTree>
    <p:extLst>
      <p:ext uri="{BB962C8B-B14F-4D97-AF65-F5344CB8AC3E}">
        <p14:creationId xmlns:p14="http://schemas.microsoft.com/office/powerpoint/2010/main" val="148058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EF5E9-3AAC-45D5-A132-5FCCE4A6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17355-8B34-4DA0-9749-593BBAC83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…using cleaned data</a:t>
            </a:r>
          </a:p>
          <a:p>
            <a:r>
              <a:rPr lang="en-US" dirty="0"/>
              <a:t>S3 (upload/ download)</a:t>
            </a:r>
          </a:p>
          <a:p>
            <a:r>
              <a:rPr lang="en-US" dirty="0"/>
              <a:t>Amazon Comprehend: Natural Language Processing to determine emotional sentiment</a:t>
            </a:r>
          </a:p>
          <a:p>
            <a:pPr lvl="1"/>
            <a:r>
              <a:rPr lang="en-US" dirty="0"/>
              <a:t>Pos + Neg + Neu + Mixed = 1</a:t>
            </a:r>
          </a:p>
          <a:p>
            <a:pPr lvl="1"/>
            <a:r>
              <a:rPr lang="en-US" dirty="0"/>
              <a:t>Each tweet is considered its own document (charge/ document)</a:t>
            </a:r>
          </a:p>
          <a:p>
            <a:r>
              <a:rPr lang="en-US" dirty="0"/>
              <a:t>Recombine Sentiment with original EDA data</a:t>
            </a:r>
          </a:p>
        </p:txBody>
      </p:sp>
    </p:spTree>
    <p:extLst>
      <p:ext uri="{BB962C8B-B14F-4D97-AF65-F5344CB8AC3E}">
        <p14:creationId xmlns:p14="http://schemas.microsoft.com/office/powerpoint/2010/main" val="348973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E29AC-B194-470C-AE8D-78B682DF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Analysis: Geographic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009AE-8BB8-476A-AF6D-87BAB36B5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4048" y="1595336"/>
            <a:ext cx="3502152" cy="457686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Tweet by Location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Country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Self reported, lots of missing data, imputed where possible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Only ran on initial dataset due to complexities converting user generated data to usable data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C3F45-C0B4-4F07-BAFB-21A593D4B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681" y="466344"/>
            <a:ext cx="7213489" cy="5589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6F6DBB-67A1-4F87-830B-9F5A1F0C4602}"/>
              </a:ext>
            </a:extLst>
          </p:cNvPr>
          <p:cNvSpPr txBox="1"/>
          <p:nvPr/>
        </p:nvSpPr>
        <p:spPr>
          <a:xfrm>
            <a:off x="5204531" y="6391656"/>
            <a:ext cx="60797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accent1"/>
                </a:solidFill>
              </a:rPr>
              <a:t>Image Source: https://www.nytimes.com/interactive/2020/us/covid-19-vaccine-doses.html</a:t>
            </a:r>
          </a:p>
        </p:txBody>
      </p:sp>
    </p:spTree>
    <p:extLst>
      <p:ext uri="{BB962C8B-B14F-4D97-AF65-F5344CB8AC3E}">
        <p14:creationId xmlns:p14="http://schemas.microsoft.com/office/powerpoint/2010/main" val="356962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CF758-8145-4544-AF8C-1BF4C3671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Country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C1379-3CFF-44A8-BCF5-2D4B07DF291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Countries with No Pos Sent: Cyprus, Denmark, Japan, Niger, Philippines, Qatar, Tur-key, and Venezuela (each between 11-43 tweets)</a:t>
            </a:r>
          </a:p>
          <a:p>
            <a:r>
              <a:rPr lang="en-US" dirty="0"/>
              <a:t>Highest Proportion Pos Sent: Ireland</a:t>
            </a:r>
          </a:p>
          <a:p>
            <a:r>
              <a:rPr lang="en-US" dirty="0"/>
              <a:t>Lowest Proportion Pos Sent: India</a:t>
            </a:r>
          </a:p>
          <a:p>
            <a:r>
              <a:rPr lang="en-US" dirty="0"/>
              <a:t>Smallest Proportion Neg Sent: UAE</a:t>
            </a:r>
          </a:p>
          <a:p>
            <a:r>
              <a:rPr lang="en-US" dirty="0"/>
              <a:t>No larger pattern Sentiment : Country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DD6B01-AF4F-4B67-A91E-F8A3A9D3621F}"/>
              </a:ext>
            </a:extLst>
          </p:cNvPr>
          <p:cNvPicPr/>
          <p:nvPr/>
        </p:nvPicPr>
        <p:blipFill>
          <a:blip r:embed="rId2" cstate="print">
            <a:clrChange>
              <a:clrFrom>
                <a:srgbClr val="EBEBEB"/>
              </a:clrFrom>
              <a:clrTo>
                <a:srgbClr val="EBEBE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1463040"/>
            <a:ext cx="649224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90016-CC41-45C5-A5B2-7E3A86C56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265B3-47B4-4C60-ACA2-7586543F6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14500"/>
            <a:ext cx="5029200" cy="44577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953 tweets identified by state.  </a:t>
            </a:r>
          </a:p>
          <a:p>
            <a:r>
              <a:rPr lang="en-US" dirty="0"/>
              <a:t>States 10+ Tweets: </a:t>
            </a:r>
          </a:p>
          <a:p>
            <a:pPr lvl="1"/>
            <a:r>
              <a:rPr lang="en-US" dirty="0"/>
              <a:t>Highest Pos Sent: CO </a:t>
            </a:r>
          </a:p>
          <a:p>
            <a:pPr lvl="2"/>
            <a:r>
              <a:rPr lang="en-US" dirty="0"/>
              <a:t>variety of users, may medical prof.</a:t>
            </a:r>
          </a:p>
          <a:p>
            <a:pPr lvl="1"/>
            <a:r>
              <a:rPr lang="en-US" dirty="0"/>
              <a:t>No Pos Sent: Vermont </a:t>
            </a:r>
          </a:p>
          <a:p>
            <a:pPr lvl="2"/>
            <a:r>
              <a:rPr lang="en-US" dirty="0"/>
              <a:t>most tweets from a single user</a:t>
            </a:r>
          </a:p>
          <a:p>
            <a:r>
              <a:rPr lang="en-US" dirty="0"/>
              <a:t>Did not find any meaningful relationship between Covid-19 cases and state Sentiment when analyzed on a  daily basis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756625-1E5B-441C-B0CD-7995B19F9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150" y="2117438"/>
            <a:ext cx="4665810" cy="26231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0321FC-FB4D-4FAF-A3FD-C0539C948D27}"/>
              </a:ext>
            </a:extLst>
          </p:cNvPr>
          <p:cNvSpPr txBox="1"/>
          <p:nvPr/>
        </p:nvSpPr>
        <p:spPr>
          <a:xfrm>
            <a:off x="1066800" y="6280610"/>
            <a:ext cx="88165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accent1"/>
                </a:solidFill>
              </a:rPr>
              <a:t>Image Source: https://www.outtherecolorado.com/features/8-reasons-no-one-should-want-to-move-to-colorado/article_9a81ccb2-7475-5e2d-bb79-187899ff3d5f.html</a:t>
            </a:r>
          </a:p>
        </p:txBody>
      </p:sp>
    </p:spTree>
    <p:extLst>
      <p:ext uri="{BB962C8B-B14F-4D97-AF65-F5344CB8AC3E}">
        <p14:creationId xmlns:p14="http://schemas.microsoft.com/office/powerpoint/2010/main" val="1973367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060.potx" id="{B0D06C54-B873-49D2-AD73-EE9BB8599BFF}" vid="{334807F6-B3E0-4323-AC38-BDC7A606DAA1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project presentation (widescreen)</Template>
  <TotalTime>253</TotalTime>
  <Words>796</Words>
  <Application>Microsoft Office PowerPoint</Application>
  <PresentationFormat>Widescreen</PresentationFormat>
  <Paragraphs>121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Times New Roman</vt:lpstr>
      <vt:lpstr>Science Project 16x9</vt:lpstr>
      <vt:lpstr>Pfizer Vaccine Tweets: A Sentiment Analysis</vt:lpstr>
      <vt:lpstr>Contents</vt:lpstr>
      <vt:lpstr>Project Overview</vt:lpstr>
      <vt:lpstr>Procedure</vt:lpstr>
      <vt:lpstr>Data</vt:lpstr>
      <vt:lpstr>Sentiment Analysis</vt:lpstr>
      <vt:lpstr>Data Analysis: Geographic Trends</vt:lpstr>
      <vt:lpstr>By Country</vt:lpstr>
      <vt:lpstr>By State</vt:lpstr>
      <vt:lpstr>By US Census Region</vt:lpstr>
      <vt:lpstr>By Political Party</vt:lpstr>
      <vt:lpstr>Sentiment Over Time</vt:lpstr>
      <vt:lpstr>#PositiveComparison </vt:lpstr>
      <vt:lpstr>#NegativeComparison </vt:lpstr>
      <vt:lpstr>#NeutralComparison </vt:lpstr>
      <vt:lpstr>#OverallComparison </vt:lpstr>
      <vt:lpstr>Conclusion</vt:lpstr>
      <vt:lpstr>Limitations &amp; Future Directions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Project Title</dc:title>
  <dc:creator>Ehly, Justin</dc:creator>
  <cp:lastModifiedBy>Ehly, Justin</cp:lastModifiedBy>
  <cp:revision>11</cp:revision>
  <dcterms:created xsi:type="dcterms:W3CDTF">2021-03-29T21:19:36Z</dcterms:created>
  <dcterms:modified xsi:type="dcterms:W3CDTF">2021-03-30T01:32:43Z</dcterms:modified>
</cp:coreProperties>
</file>

<file path=docProps/thumbnail.jpeg>
</file>